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theme/themeOverride1.xml" ContentType="application/vnd.openxmlformats-officedocument.themeOverride+xml"/>
  <Override PartName="/ppt/ink/ink14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6" r:id="rId2"/>
    <p:sldId id="257" r:id="rId3"/>
    <p:sldId id="258" r:id="rId4"/>
    <p:sldId id="259" r:id="rId5"/>
    <p:sldId id="287" r:id="rId6"/>
    <p:sldId id="263" r:id="rId7"/>
    <p:sldId id="264" r:id="rId8"/>
    <p:sldId id="266" r:id="rId9"/>
    <p:sldId id="267" r:id="rId10"/>
    <p:sldId id="284" r:id="rId11"/>
    <p:sldId id="270" r:id="rId12"/>
    <p:sldId id="271" r:id="rId13"/>
    <p:sldId id="272" r:id="rId14"/>
    <p:sldId id="273" r:id="rId15"/>
    <p:sldId id="275" r:id="rId16"/>
    <p:sldId id="276" r:id="rId17"/>
    <p:sldId id="277" r:id="rId18"/>
    <p:sldId id="279" r:id="rId19"/>
    <p:sldId id="281" r:id="rId20"/>
    <p:sldId id="282" r:id="rId21"/>
    <p:sldId id="283" r:id="rId22"/>
    <p:sldId id="286" r:id="rId23"/>
  </p:sldIdLst>
  <p:sldSz cx="12192000" cy="6858000"/>
  <p:notesSz cx="9926638" cy="1435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1" autoAdjust="0"/>
  </p:normalViewPr>
  <p:slideViewPr>
    <p:cSldViewPr snapToGrid="0">
      <p:cViewPr varScale="1">
        <p:scale>
          <a:sx n="78" d="100"/>
          <a:sy n="78" d="100"/>
        </p:scale>
        <p:origin x="763"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0:34.882"/>
    </inkml:context>
    <inkml:brush xml:id="br0">
      <inkml:brushProperty name="width" value="0.025" units="cm"/>
      <inkml:brushProperty name="height" value="0.025" units="cm"/>
    </inkml:brush>
  </inkml:definitions>
  <inkml:trace contextRef="#ctx0" brushRef="#br0">18 0 24575,'0'56'0,"0"-57"0,0-1 0,0 1 0,0 0 0,0-1 0,0 1 0,-1-1 0,1 1 0,-1 0 0,1-1 0,-1 1 0,1 0 0,-1-1 0,-1-1 0,-3 4 0,0 14 0,4-9-1365,1 0-5461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5:30.721"/>
    </inkml:context>
    <inkml:brush xml:id="br0">
      <inkml:brushProperty name="width" value="0.025" units="cm"/>
      <inkml:brushProperty name="height" value="0.025" units="cm"/>
    </inkml:brush>
  </inkml:definitions>
  <inkml:trace contextRef="#ctx0" brushRef="#br0">6 0 24575,'0'2'0,"-1"1"0,0 0 0,0 1 0,0 2 0,0 1 0,1-1 0,-1 1 0,1-1 0,1-1 0,1 0 0,-1 0 0,0-1 0,0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52.706"/>
    </inkml:context>
    <inkml:brush xml:id="br0">
      <inkml:brushProperty name="width" value="0.025" units="cm"/>
      <inkml:brushProperty name="height" value="0.025" units="cm"/>
    </inkml:brush>
  </inkml:definitions>
  <inkml:trace contextRef="#ctx0" brushRef="#br0">0 1 24575,'0'0'-8191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53.714"/>
    </inkml:context>
    <inkml:brush xml:id="br0">
      <inkml:brushProperty name="width" value="0.025" units="cm"/>
      <inkml:brushProperty name="height" value="0.025" units="cm"/>
    </inkml:brush>
  </inkml:definitions>
  <inkml:trace contextRef="#ctx0" brushRef="#br0">0 1 24575,'0'0'-8191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9:55.549"/>
    </inkml:context>
    <inkml:brush xml:id="br0">
      <inkml:brushProperty name="width" value="0.025" units="cm"/>
      <inkml:brushProperty name="height" value="0.025" units="cm"/>
    </inkml:brush>
  </inkml:definitions>
  <inkml:trace contextRef="#ctx0" brushRef="#br0">1 1 24575,'3'1'0,"1"0"0,0 0 0,0 0 0,-1 0 0,1-1 0,0 1 0,0-1 0,0 0 0,0 0 0,-1-1 0,1 1 0,0-1 0,4-1 0,14 0 0,-19 2 0,0 1 0,0-1 0,0 1 0,0 0 0,0 0 0,-1 0 0,1 0 0,0 0 0,2 2 0,-2-1 0,0 0 0,-1-1 0,1 0 0,0 0 0,0 0 0,0 0 0,0 0 0,4 0 0,-7-1 0,0 0 0,1 0 0,-1 0 0,0 0 0,0 0 0,0 0 0,1 0 0,-1 1 0,0-1 0,0 0 0,0 0 0,1 0 0,-1 0 0,0-1 0,0 1 0,0 0 0,1 0 0,-1 0 0,0 0 0,0 0 0,0 0 0,1 0 0,-1 0 0,0 0 0,0 0 0,0 0 0,0-1 0,1 1 0,-1 0 0,0 0 0,0 0 0,0 0 0,0-1 0,0 1 0,0 0 0,1 0 0,-1 0 0,0 0 0,0-1 0,0 1 0,0 0 0,0 0 0,0 0 0,0-1 0,0 1 0,0 0 0,0 0 0,0 0 0,0-1 0,0 1 0,0 0 0,0 0 0,0 0 0,0-1 0,0 1 0,0 0 0,0 0 0,0 0 0,-1-1 0,1 1 0,0 0 0,0 0 0,-13-9 0,6 8-227,0 1-1,-1-1 1,1 2-1,0-1 1,-10 2-1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01.248"/>
    </inkml:context>
    <inkml:brush xml:id="br0">
      <inkml:brushProperty name="width" value="0.025" units="cm"/>
      <inkml:brushProperty name="height" value="0.025" units="cm"/>
    </inkml:brush>
  </inkml:definitions>
  <inkml:trace contextRef="#ctx0" brushRef="#br0">45 0 24575,'-1'7'0,"0"-1"0,0 0 0,0 1 0,-1-1 0,0 0 0,0 0 0,-1 0 0,-3 6 0,3-6 0,0 0 0,1 0 0,0 0 0,0 1 0,0-1 0,0 0 0,1 1 0,0 8 0,1-12-97,0-1-1,0 0 1,0 1-1,0-1 1,-1 0-1,1 0 1,0 1-1,-1-1 1,0 0-1,1 0 1,-1 0-1,0 0 0,-1 3 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04.390"/>
    </inkml:context>
    <inkml:brush xml:id="br0">
      <inkml:brushProperty name="width" value="0.025" units="cm"/>
      <inkml:brushProperty name="height" value="0.025" units="cm"/>
    </inkml:brush>
  </inkml:definitions>
  <inkml:trace contextRef="#ctx0" brushRef="#br0">1 178 24575,'0'-1'0,"0"-1"0,1 1 0,-1 0 0,0 0 0,1 0 0,-1-1 0,1 1 0,0 0 0,-1 0 0,1 0 0,0 0 0,0 0 0,-1 0 0,1 0 0,0 0 0,2-1 0,-1 1 0,-1 0 0,0 0 0,0-1 0,1 1 0,-1 0 0,0-1 0,0 1 0,0 0 0,-1-1 0,1 1 0,0-1 0,-1 0 0,2-2 0,0-10 0,1-1 0,8-25 0,-9 36 0,0 1 0,0-1 0,0 0 0,1 1 0,0 0 0,5-6 0,-4 5 0,-1 1 0,0-1 0,0 1 0,0-1 0,4-8 0,-3 5-1365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10.255"/>
    </inkml:context>
    <inkml:brush xml:id="br0">
      <inkml:brushProperty name="width" value="0.025" units="cm"/>
      <inkml:brushProperty name="height" value="0.025" units="cm"/>
      <inkml:brushProperty name="color" value="#FFC114"/>
    </inkml:brush>
  </inkml:definitions>
  <inkml:trace contextRef="#ctx0" brushRef="#br0">3 0 24575,'-1'0'0,"0"1"0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28.706"/>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29.885"/>
    </inkml:context>
    <inkml:brush xml:id="br0">
      <inkml:brushProperty name="width" value="0.025" units="cm"/>
      <inkml:brushProperty name="height" value="0.025" units="cm"/>
      <inkml:brushProperty name="color" value="#FFFFFF"/>
    </inkml:brush>
  </inkml:definitions>
  <inkml:trace contextRef="#ctx0" brushRef="#br0">1 0 24575,'-1'0'0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31.136"/>
    </inkml:context>
    <inkml:brush xml:id="br0">
      <inkml:brushProperty name="width" value="0.025" units="cm"/>
      <inkml:brushProperty name="height" value="0.025" units="cm"/>
      <inkml:brushProperty name="color" value="#FFFFFF"/>
    </inkml:brush>
  </inkml:definitions>
  <inkml:trace contextRef="#ctx0" brushRef="#br0">0 0 24575,'1'0'0,"1"0"0,1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33.396"/>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5:41.275"/>
    </inkml:context>
    <inkml:brush xml:id="br0">
      <inkml:brushProperty name="width" value="0.025" units="cm"/>
      <inkml:brushProperty name="height" value="0.025" units="cm"/>
    </inkml:brush>
  </inkml:definitions>
  <inkml:trace contextRef="#ctx0" brushRef="#br0">1 77 24575,'5'1'0,"-2"-1"0,0 1 0,0-1 0,0 0 0,0 0 0,0 0 0,1-1 0,-1 1 0,0 0 0,0-1 0,0 0 0,5-2 0,-8 1 0,1 1 0,-1-1 0,1 1 0,-1 0 0,1-1 0,0 1 0,0-1 0,-1 1 0,1 0 0,0 0 0,0-1 0,0 1 0,0 0 0,1 0 0,-1 0 0,0 0 0,0 0 0,3-1 0,-2 1 0,-1 0 0,1 0 0,0 0 0,-1-1 0,1 1 0,-1 0 0,0-1 0,1 1 0,-1-1 0,0 1 0,0-1 0,0 0 0,0 0 0,0 1 0,0-1 0,-1 0 0,1 0 0,0-3 0,0 4 0,-1 1 1,0-1-1,0 1 0,0 0 0,0-1 1,0 1-1,1-1 0,-1 1 0,0-1 1,0 1-1,0 0 0,0-1 0,0 1 1,0-1-1,0 1 0,0-1 0,-1 1 0,1 0 1,0-1-1,0 1 0,0-1 0,0 1 1,0 0-1,-1-1 0,1 1 0,0 0 1,0-1-1,-1 1 0,1 0 0,0-1 1,-1 1-1,1 0 0,0-1 0,-1 1 0,1 0 1,0 0-1,-1 0 0,1-1 0,-1 1 1,1 0-1,0 0 0,-1 0 0,1 0 1,-1 0-1,1 0 0,-1 0 0,1 0 0,0 0 1,-1 0-1,1 0 0,-1 0 0,1 0 1,0 0-1,-1 0 0,1 0 0,-1 0 1,1 0-1,-1 1 0,-29 19-29,10-6-1321,16-13-5476</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34.515"/>
    </inkml:context>
    <inkml:brush xml:id="br0">
      <inkml:brushProperty name="width" value="0.025" units="cm"/>
      <inkml:brushProperty name="height" value="0.025" units="cm"/>
      <inkml:brushProperty name="color" value="#FFFFFF"/>
    </inkml:brush>
  </inkml:definitions>
  <inkml:trace contextRef="#ctx0" brushRef="#br0">0 4 24575,'1'0'0,"-1"-1"0,0-2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35.300"/>
    </inkml:context>
    <inkml:brush xml:id="br0">
      <inkml:brushProperty name="width" value="0.025" units="cm"/>
      <inkml:brushProperty name="height" value="0.025" units="cm"/>
      <inkml:brushProperty name="color" value="#FFFFFF"/>
    </inkml:brush>
  </inkml:definitions>
  <inkml:trace contextRef="#ctx0" brushRef="#br0">0 1 24575,'0'1'0,"1"1"0,1 2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36.358"/>
    </inkml:context>
    <inkml:brush xml:id="br0">
      <inkml:brushProperty name="width" value="0.025" units="cm"/>
      <inkml:brushProperty name="height" value="0.025" units="cm"/>
      <inkml:brushProperty name="color" value="#FFFFFF"/>
    </inkml:brush>
  </inkml:definitions>
  <inkml:trace contextRef="#ctx0" brushRef="#br0">1 1 24575,'0'-1'0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37.643"/>
    </inkml:context>
    <inkml:brush xml:id="br0">
      <inkml:brushProperty name="width" value="0.025" units="cm"/>
      <inkml:brushProperty name="height" value="0.025" units="cm"/>
      <inkml:brushProperty name="color" value="#FFFFFF"/>
    </inkml:brush>
  </inkml:definitions>
  <inkml:trace contextRef="#ctx0" brushRef="#br0">0 1 24575,'0'-1'0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19.420"/>
    </inkml:context>
    <inkml:brush xml:id="br0">
      <inkml:brushProperty name="width" value="0.025" units="cm"/>
      <inkml:brushProperty name="height" value="0.025" units="cm"/>
      <inkml:brushProperty name="color" value="#FFFFFF"/>
    </inkml:brush>
  </inkml:definitions>
  <inkml:trace contextRef="#ctx0" brushRef="#br0">3 5 24575,'0'-1'0,"-1"-1"0,0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21.212"/>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22.428"/>
    </inkml:context>
    <inkml:brush xml:id="br0">
      <inkml:brushProperty name="width" value="0.025" units="cm"/>
      <inkml:brushProperty name="height" value="0.025" units="cm"/>
      <inkml:brushProperty name="color" value="#FFFFFF"/>
    </inkml:brush>
  </inkml:definitions>
  <inkml:trace contextRef="#ctx0" brushRef="#br0">0 1 24575,'0'0'0,"0"2"0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23.769"/>
    </inkml:context>
    <inkml:brush xml:id="br0">
      <inkml:brushProperty name="width" value="0.025" units="cm"/>
      <inkml:brushProperty name="height" value="0.025" units="cm"/>
      <inkml:brushProperty name="color" value="#FFFFFF"/>
    </inkml:brush>
  </inkml:definitions>
  <inkml:trace contextRef="#ctx0" brushRef="#br0">1 1 24575,'0'-1'0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25.481"/>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26.817"/>
    </inkml:context>
    <inkml:brush xml:id="br0">
      <inkml:brushProperty name="width" value="0.025" units="cm"/>
      <inkml:brushProperty name="height" value="0.025" units="cm"/>
      <inkml:brushProperty name="color" value="#FFFFFF"/>
    </inkml:brush>
  </inkml:definitions>
  <inkml:trace contextRef="#ctx0" brushRef="#br0">0 1 24575,'0'-1'0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5:44.935"/>
    </inkml:context>
    <inkml:brush xml:id="br0">
      <inkml:brushProperty name="width" value="0.025" units="cm"/>
      <inkml:brushProperty name="height" value="0.025" units="cm"/>
    </inkml:brush>
  </inkml:definitions>
  <inkml:trace contextRef="#ctx0" brushRef="#br0">1 1 24575,'24'9'-27,"7"2"137,-31-11-147,1 0 0,0 0 0,0 0-1,-1 0 1,1 0 0,0 0 0,-1 0 0,1 0 0,0-1 0,0 1 0,-1 0-1,1 0 1,-1-1 0,1 1 0,0-1 0,-1 1 0,1 0 0,-1-1 0,1 1-1,-1-1 1,1 0 0,-1 1 0,1-1 0,-1 1 0,0-1 0,1 0 0,-1 1-1,0-1 1,1 1 0,-1-1 0,0 0 0,0 0 0,0 1 0,1-1 0,-1 0-1,0 1 1,0-1 0,0-1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27.610"/>
    </inkml:context>
    <inkml:brush xml:id="br0">
      <inkml:brushProperty name="width" value="0.025" units="cm"/>
      <inkml:brushProperty name="height" value="0.025" units="cm"/>
      <inkml:brushProperty name="color" value="#FFFFFF"/>
    </inkml:brush>
  </inkml:definitions>
  <inkml:trace contextRef="#ctx0" brushRef="#br0">1 0 24575,'0'1'0,"0"1"0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39.721"/>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40.653"/>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49.164"/>
    </inkml:context>
    <inkml:brush xml:id="br0">
      <inkml:brushProperty name="width" value="0.025" units="cm"/>
      <inkml:brushProperty name="height" value="0.025" units="cm"/>
    </inkml:brush>
  </inkml:definitions>
  <inkml:trace contextRef="#ctx0" brushRef="#br0">18 37 24575,'0'-1'0,"0"-1"0,0-1 0,0-2 0,-1 2 0,0-1 0,-1 0 0,0 1 0,-2-1 0,0 0 0,0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0:51.621"/>
    </inkml:context>
    <inkml:brush xml:id="br0">
      <inkml:brushProperty name="width" value="0.025" units="cm"/>
      <inkml:brushProperty name="height" value="0.025" units="cm"/>
    </inkml:brush>
  </inkml:definitions>
  <inkml:trace contextRef="#ctx0" brushRef="#br0">1 74 24575,'22'-24'0,"19"-17"0,-42 41-20,1 0 0,0 0 0,0 0 0,0 0 0,-1 0 0,1 0 0,0 0 0,0 0 0,0 0-1,-1 0 1,1 0 0,0 0 0,0 0 0,0 0 0,-1 0 0,1 0 0,0 0 0,0 0 0,0 0 0,0 0 0,-1 0 0,1-1-1,0 1 1,0 0 0,0 0 0,0 0 0,-1 0 0,1 0 0,0-1 0,0 1 0,0 0 0,0 0 0,0 0 0,0 0 0,0-1-1,0 1 1,0 0 0,-1 0 0,1 0 0,0-1 0,0 1 0,0 0 0,0 0 0,0 0 0,0-1 0,0 1 0,0 0 0,0 0-1,1 0 1,-1-1 0,0 1 0,0 0 0,0 0 0,0 0 0,0 0 0,0-1 0,0 1 0,0 0 0,0 0 0,1 0 0,-1 0-1,0-1 1,0 1 0,0 0 0,0 0 0,0 0 0,1 0 0,-5 0-6806</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2:22.826"/>
    </inkml:context>
    <inkml:brush xml:id="br0">
      <inkml:brushProperty name="width" value="0.025" units="cm"/>
      <inkml:brushProperty name="height" value="0.025" units="cm"/>
    </inkml:brush>
  </inkml:definitions>
  <inkml:trace contextRef="#ctx0" brushRef="#br0">0 0 24575,'60'7'33,"-50"-5"-208,-1 0 1,1 0-1,0-2 0,0 1 0,0-1 0,0 0 1,18-4-1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2:37.061"/>
    </inkml:context>
    <inkml:brush xml:id="br0">
      <inkml:brushProperty name="width" value="0.025" units="cm"/>
      <inkml:brushProperty name="height" value="0.025" units="cm"/>
    </inkml:brush>
  </inkml:definitions>
  <inkml:trace contextRef="#ctx0" brushRef="#br0">0 1 24575,'107'7'0,"-73"-4"0,-7-2-1365,-22-1-5461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2:42.613"/>
    </inkml:context>
    <inkml:brush xml:id="br0">
      <inkml:brushProperty name="width" value="0.025" units="cm"/>
      <inkml:brushProperty name="height" value="0.025" units="cm"/>
    </inkml:brush>
  </inkml:definitions>
  <inkml:trace contextRef="#ctx0" brushRef="#br0">198 34 24575,'-4'0'0,"0"0"0,-1 0 0,1 0 0,0-1 0,0 0 0,-1 0 0,1 0 0,0 0 0,0 0 0,0-1 0,0 0 0,0 0 0,0 0 0,-5-4 0,4 4 10,1 0 0,-1 0 0,0 0 0,0 1 0,0-1 0,0 1 0,0 0 0,0 1 0,0-1 0,0 1 0,-10 1 0,12-1-93,-1 0 1,1 1-1,-1 0 1,1-1-1,-1 1 1,1 0-1,-1 1 1,1-1-1,0 0 1,-1 1-1,1 0 1,0 0-1,0 0 1,0 0-1,1 0 1,-1 1-1,-3 3 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2:54.252"/>
    </inkml:context>
    <inkml:brush xml:id="br0">
      <inkml:brushProperty name="width" value="0.025" units="cm"/>
      <inkml:brushProperty name="height" value="0.025" units="cm"/>
      <inkml:brushProperty name="color" value="#FFFFFF"/>
    </inkml:brush>
  </inkml:definitions>
  <inkml:trace contextRef="#ctx0" brushRef="#br0">1 1 24575,'125'11'0,"-72"-12"0,-12 0 0,-1 1 0,44 7 0,-80-6-1365</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2:58.507"/>
    </inkml:context>
    <inkml:brush xml:id="br0">
      <inkml:brushProperty name="width" value="0.025" units="cm"/>
      <inkml:brushProperty name="height" value="0.025" units="cm"/>
      <inkml:brushProperty name="color" value="#FFFFFF"/>
    </inkml:brush>
  </inkml:definitions>
  <inkml:trace contextRef="#ctx0" brushRef="#br0">0 7 24575,'1'0'0,"1"0"0,1-1 0,0-1 0,0 1 0,2 0 0,0 1 0,0-1 0,0 1 0,1 0 0,0 0 0,-1 0 0,1 0 0,-1 0 0,1 0 0,-1 0 0,0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5:48.872"/>
    </inkml:context>
    <inkml:brush xml:id="br0">
      <inkml:brushProperty name="width" value="0.025" units="cm"/>
      <inkml:brushProperty name="height" value="0.025" units="cm"/>
    </inkml:brush>
  </inkml:definitions>
  <inkml:trace contextRef="#ctx0" brushRef="#br0">0 11 24575,'3'3'0,"0"-1"0,-1 0 0,1 1 0,0-1 0,0-1 0,0 1 0,6 2 0,0 1 0,-4-3 0,0 0 0,-1 0 0,1-1 0,0 1 0,0-1 0,1 0 0,6 0 0,-10-1 0,-1 1 0,1-1 0,0 0 0,-1 0 0,1 0 0,0 0 0,-1 0 0,1 0 0,-1 0 0,1 0 0,0-1 0,-1 1 0,1-1 0,-1 1 0,1-1 0,-1 0 0,1 1 0,-1-1 0,1 0 0,-1 0 0,0 0 0,0 0 0,1 0 0,-1-1 0,0 1 0,2-2 0,-3 2 4,0 0 0,0 0 0,0 0 0,0-1 0,0 1-1,0 0 1,-1 0 0,1 0 0,0 0 0,0 0 0,-1 0 0,1 0-1,0 0 1,-1 0 0,1 0 0,-1 0 0,0 0 0,1 1 0,-1-1 0,0 0-1,1 0 1,-1 0 0,0 1 0,0-1 0,0 0 0,0 1 0,1-1-1,-1 1 1,0-1 0,-2 0 0,3 1-50,-1-1-1,0 1 1,0-1-1,0 1 1,0 0 0,0-1-1,0 1 1,0 0-1,0-1 1,0 1 0,0 0-1,0 0 1,0 0-1,0 0 1,0 0-1,0 0 1,0 0 0,0 1-1,0-1 1,0 0-1,0 0 1,1 1 0,-1-1-1,0 1 1,0-1-1,0 1 1,0-1 0,0 1-1,1-1 1,-1 1-1,-1 1 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3:03.787"/>
    </inkml:context>
    <inkml:brush xml:id="br0">
      <inkml:brushProperty name="width" value="0.025" units="cm"/>
      <inkml:brushProperty name="height" value="0.025" units="cm"/>
      <inkml:brushProperty name="color" value="#FFFFFF"/>
    </inkml:brush>
  </inkml:definitions>
  <inkml:trace contextRef="#ctx0" brushRef="#br0">0 81 24575,'24'7'0,"-23"-7"0,0 1 0,0 0 0,0-1 0,0 1 0,0-1 0,1 1 0,-1-1 0,0 0 0,0 1 0,0-1 0,0 0 0,1 0 0,-1 0 0,0 0 0,0 0 0,0 0 0,1 0 0,-1-1 0,0 1 0,0 0 0,0-1 0,0 1 0,1 0 0,-1-1 0,0 1 0,0-1 0,1-1 0,-1 2 0,1-1 0,-1 1 0,0-1 0,0 0 0,1 0 0,-1 0 0,0 0 0,0 0 0,0 0 0,0 0 0,0 0 0,0 0 0,-1 0 0,1 0 0,0-1 0,0 1 0,-1 0 0,1-1 0,-1 1 0,1 0 0,-1-1 0,0 1 0,1-1 0,-1 1 0,0-1 0,0 1 0,0 0 0,0-1 0,0 1 0,0-1 0,-1-1 0,0-13 0,1 13-90,-3-20 312,3 22-249,0 1 1,0 0 0,-1 0 0,1-1-1,0 1 1,0 0 0,0-1 0,-1 1-1,1 0 1,0 0 0,0-1 0,-1 1-1,1 0 1,0 0 0,-1 0 0,1-1-1,0 1 1,-1 0 0,1 0 0,0 0-1,-1 0 1,1 0 0,0 0-1,-1 0 1,1 0 0,0 0 0,-1 0-1,1 0 1,0 0 0,-1 0 0,1 0-1,0 0 1,-1 0 0,1 0 0,0 0-1,-1 0 1,1 0 0,0 1 0,-1-1-1,1 0 1,0 0 0,-1 0 0,1 1-1,0-1 1,0 0 0,-1 0 0,1 1-1,0-1 1,0 0 0,0 1 0,-1-1-1,1 0 1,0 0 0,0 1 0,0-1-1,-1 1 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3:34.508"/>
    </inkml:context>
    <inkml:brush xml:id="br0">
      <inkml:brushProperty name="width" value="0.025" units="cm"/>
      <inkml:brushProperty name="height" value="0.025" units="cm"/>
    </inkml:brush>
  </inkml:definitions>
  <inkml:trace contextRef="#ctx0" brushRef="#br0">0 1 24575,'18'0'-455,"-1"1"0,33 7 0,-45-7-6371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3:44.792"/>
    </inkml:context>
    <inkml:brush xml:id="br0">
      <inkml:brushProperty name="width" value="0.025" units="cm"/>
      <inkml:brushProperty name="height" value="0.025" units="cm"/>
      <inkml:brushProperty name="color" value="#FFFFFF"/>
    </inkml:brush>
  </inkml:definitions>
  <inkml:trace contextRef="#ctx0" brushRef="#br0">1 1 24575,'59'11'0,"-24"-13"0,-18 1 0,1 1 0,0 1 0,29 4 0,-36-4-1365,-6 0-5461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2:29.393"/>
    </inkml:context>
    <inkml:brush xml:id="br0">
      <inkml:brushProperty name="width" value="0.025" units="cm"/>
      <inkml:brushProperty name="height" value="0.025" units="cm"/>
    </inkml:brush>
  </inkml:definitions>
  <inkml:trace contextRef="#ctx0" brushRef="#br0">1 135 24575,'3'0'0,"-3"0"0,1 0 0,-1 0 0,1 0 0,-1 0 0,1 0 0,-1 0 0,1 0 0,0 0 0,-1 0 0,1 0 0,-1 0 0,1 0 0,-1-1 0,1 1 0,-1 0 0,1 0 0,-1 0 0,1-1 0,-1 1 0,1 0 0,-1-1 0,1 1 0,-1 0 0,0-1 0,1 1 0,-1-1 0,0 1 0,1-1 0,-1 1 0,0-1 0,1 1 0,-1-1 0,0 1 0,0-1 0,0 1 0,1-1 0,-1 0 0,2-3 0,27-41 0,-21 36 0,-2-1 0,1 1 0,-1-2 0,7-16 0,-12 23-1365,0-1-5461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2:32.016"/>
    </inkml:context>
    <inkml:brush xml:id="br0">
      <inkml:brushProperty name="width" value="0.025" units="cm"/>
      <inkml:brushProperty name="height" value="0.025" units="cm"/>
    </inkml:brush>
  </inkml:definitions>
  <inkml:trace contextRef="#ctx0" brushRef="#br0">50 1 24575,'-2'8'0,"1"0"0,-1 0 0,0 0 0,-1 0 0,0 0 0,-7 13 0,2-1 0,7-20-13,-2 7-156,0 0 0,0 1 0,1-1 0,0 1 0,0-1 0,1 1 0,-1 8 0,2-11-6657</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3:14.509"/>
    </inkml:context>
    <inkml:brush xml:id="br0">
      <inkml:brushProperty name="width" value="0.025" units="cm"/>
      <inkml:brushProperty name="height" value="0.025" units="cm"/>
    </inkml:brush>
  </inkml:definitions>
  <inkml:trace contextRef="#ctx0" brushRef="#br0">6 97 24575,'-5'-92'0,"4"88"-1365</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3:17.296"/>
    </inkml:context>
    <inkml:brush xml:id="br0">
      <inkml:brushProperty name="width" value="0.025" units="cm"/>
      <inkml:brushProperty name="height" value="0.025" units="cm"/>
    </inkml:brush>
  </inkml:definitions>
  <inkml:trace contextRef="#ctx0" brushRef="#br0">1 67 24575,'0'-2'0,"-1"0"0,1 0 0,0-1 0,1 1 0,-1 0 0,0 0 0,1 0 0,-1 0 0,1 0 0,0 0 0,-1 0 0,1 0 0,0 0 0,0 0 0,1 0 0,-1 0 0,0 1 0,1-1 0,-1 0 0,0 1 0,1-1 0,0 1 0,-1 0 0,1-1 0,0 1 0,0 0 0,0 0 0,3-1 0,10-8 0,-9 6-1365</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3:59.989"/>
    </inkml:context>
    <inkml:brush xml:id="br0">
      <inkml:brushProperty name="width" value="0.025" units="cm"/>
      <inkml:brushProperty name="height" value="0.025" units="cm"/>
    </inkml:brush>
  </inkml:definitions>
  <inkml:trace contextRef="#ctx0" brushRef="#br0">1 1 24575,'1'0'0,"0"1"0,0-1 0,0 1 0,0-1 0,0 1 0,0 0 0,0-1 0,0 1 0,0 0 0,-1 0 0,1 0 0,0 0 0,0 0 0,-1 0 0,1 0 0,-1 0 0,1 0 0,-1 0 0,1 0 0,-1 0 0,1 0 0,-1 1 0,0-1 0,0 0 0,0 0 0,0 0 0,0 1 0,0 0 0,8 20 0,-8-22 0,1 0 0,-1 1 0,1-1 0,0 0 0,-1 0 0,1 0 0,-1 1 0,1-1 0,0 0 0,-1 0 0,1 0 0,0 0 0,-1 0 0,1 0 0,0 0 0,-1-1 0,1 1 0,0 0 0,-1 0 0,1 0 0,-1-1 0,1 1 0,0 0 0,-1 0 0,1-1 0,-1 1 0,1-1 0,-1 1 0,1 0 0,-1-1 0,1 1 0,-1-1 0,0 1 0,1-2 0,3-1 0,0-1 0,0 0 0,0 0 0,-1 0 0,1 0 0,-1-1 0,4-7 0,-13 11-1365,0 3-5461</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4:13.869"/>
    </inkml:context>
    <inkml:brush xml:id="br0">
      <inkml:brushProperty name="width" value="0.025" units="cm"/>
      <inkml:brushProperty name="height" value="0.025" units="cm"/>
      <inkml:brushProperty name="color" value="#FFFFFF"/>
    </inkml:brush>
  </inkml:definitions>
  <inkml:trace contextRef="#ctx0" brushRef="#br0">17 5 24575,'0'1'0,"0"-1"0,0 0 0,0 1 0,0-1 0,0 1 0,-1-1 0,1 1 0,0-1 0,0 1 0,0-1 0,0 1 0,0-1 0,0 1 0,0-1 0,1 1 0,-1-1 0,0 1 0,0-1 0,0 1 0,0-1 0,1 0 0,-1 1 0,0-1 0,0 1 0,1-1 0,-1 0 0,0 1 0,1-1 0,-1 1 0,0-1 0,1 0 0,-1 0 0,1 1 0,-1-1 0,0 0 0,1 0 0,-1 1 0,1-1 0,-1 0 0,1 0 0,-1 0 0,1 0 0,-1 0 0,1 0 0,-1 0 0,1 0 0,-1 0 0,1 0 0,-1 0 0,1 0 0,0 0 0,0 0 0,-1 0 0,1 0 0,0-1 0,0 1 0,0 1 0,0-1 0,-1 0 0,1 0 0,0 0 0,0 0 0,0 0 0,-1 1 0,1-1 0,0 0 0,0 1 0,1 0 0,-3 1 0,1 0 0,-1 0 0,0 0 0,0 0 0,0 0 0,0 0 0,0 0 0,0 0 0,0 0 0,0-1 0,-1 1 0,1-1 0,-1 1 0,1-1 0,-3 3 0,-2 3 0,2-3 0,1 1 0,1 0 0,-1 1 0,1-1 0,-3 8 0,5-12 0,0-1 0,0 1 0,-1 0 0,1-1 0,0 1 0,0 0 0,0-1 0,0 1 0,0 0 0,0-1 0,0 1 0,1 0 0,-1-1 0,0 1 0,0 0 0,0-1 0,1 1 0,-1-1 0,0 1 0,1 0 0,-1-1 0,1 1 0,0 0 0,0-1 0,0 1 0,0-1 0,0 1 0,0-1 0,1 0 0,-1 1 0,0-1 0,0 0 0,0 0 0,0 0 0,0 0 0,1 0 0,-1 0 0,0 0 0,0-1 0,0 1 0,2-1 0,-2 1 0,-1 0 0,1-1 0,0 1 0,0 0 0,-1-1 0,1 1 0,0-1 0,-1 1 0,1-1 0,-1 1 0,1-1 0,-1 0 0,1 1 0,-1-1 0,1 0 0,-1 1 0,1-1 0,-1 0 0,0 1 0,1-1 0,-1 0 0,0 0 0,0 0 0,0 1 0,1-3 0,0-27 0,-1 26 0,0 1 0,0-1 0,0 0 0,0 1 0,1-1 0,-1 1 0,2-5 0,9-24-1365,-10 27-5461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0:51.504"/>
    </inkml:context>
    <inkml:brush xml:id="br0">
      <inkml:brushProperty name="width" value="0.05" units="cm"/>
      <inkml:brushProperty name="height" value="0.05" units="cm"/>
    </inkml:brush>
  </inkml:definitions>
  <inkml:trace contextRef="#ctx0" brushRef="#br0">0 1 24575,'0'4'0,"0"7"0,0 6 0,0 4 0,0 4 0,0 2 0,0-4 0,0-5-8191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6:31.470"/>
    </inkml:context>
    <inkml:brush xml:id="br0">
      <inkml:brushProperty name="width" value="0.025" units="cm"/>
      <inkml:brushProperty name="height" value="0.025" units="cm"/>
      <inkml:brushProperty name="color" value="#333333"/>
    </inkml:brush>
  </inkml:definitions>
  <inkml:trace contextRef="#ctx0" brushRef="#br0">85 1 24575,'0'0'0,"0"0"0,0 1 0,0-1 0,1 1 0,-1-1 0,0 1 0,0-1 0,0 0 0,0 1 0,0-1 0,0 1 0,0-1 0,0 1 0,0-1 0,-1 0 0,1 1 0,0-1 0,0 1 0,0-1 0,0 0 0,-1 1 0,1-1 0,0 1 0,0-1 0,-1 0 0,1 1 0,0-1 0,0 0 0,-1 0 0,1 1 0,0-1 0,-1 0 0,1 0 0,-1 1 0,0-1 0,-14 16 0,11-14 11,1 0 0,0 0-1,1 0 1,-1 1 0,0-1-1,1 1 1,-1-1-1,1 1 1,-3 5 0,3-5-116,0-1 0,1 1-1,-1-1 1,0 0 0,0 1 0,0-1 0,0 0 0,-1 0 0,1-1-1,0 1 1,-1 0 0,1-1 0,-5 2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3:11.315"/>
    </inkml:context>
    <inkml:brush xml:id="br0">
      <inkml:brushProperty name="width" value="0.05" units="cm"/>
      <inkml:brushProperty name="height" value="0.05" units="cm"/>
    </inkml:brush>
  </inkml:definitions>
  <inkml:trace contextRef="#ctx0" brushRef="#br0">1 0 24575,'0'0'-8191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3:15.337"/>
    </inkml:context>
    <inkml:brush xml:id="br0">
      <inkml:brushProperty name="width" value="0.05" units="cm"/>
      <inkml:brushProperty name="height" value="0.05" units="cm"/>
    </inkml:brush>
  </inkml:definitions>
  <inkml:trace contextRef="#ctx0" brushRef="#br0">1 0 24575,'0'2'0,"0"3"0,0 3 0,0 1 0,0 3 0,0 0 0,0 1 0,0 0 0,0 0 0,0 0 0,0-1 0,0 1 0,0-2-8191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4:19.183"/>
    </inkml:context>
    <inkml:brush xml:id="br0">
      <inkml:brushProperty name="width" value="0.05" units="cm"/>
      <inkml:brushProperty name="height" value="0.05" units="cm"/>
    </inkml:brush>
  </inkml:definitions>
  <inkml:trace contextRef="#ctx0" brushRef="#br0">1 0 24575,'6'168'-1365</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4:21.987"/>
    </inkml:context>
    <inkml:brush xml:id="br0">
      <inkml:brushProperty name="width" value="0.05" units="cm"/>
      <inkml:brushProperty name="height" value="0.05" units="cm"/>
    </inkml:brush>
  </inkml:definitions>
  <inkml:trace contextRef="#ctx0" brushRef="#br0">1 1 24575</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5:00.596"/>
    </inkml:context>
    <inkml:brush xml:id="br0">
      <inkml:brushProperty name="width" value="0.05" units="cm"/>
      <inkml:brushProperty name="height" value="0.05" units="cm"/>
    </inkml:brush>
  </inkml:definitions>
  <inkml:trace contextRef="#ctx0" brushRef="#br0">0 1 24575,'0'0'-8191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5:02.943"/>
    </inkml:context>
    <inkml:brush xml:id="br0">
      <inkml:brushProperty name="width" value="0.05" units="cm"/>
      <inkml:brushProperty name="height" value="0.05" units="cm"/>
    </inkml:brush>
  </inkml:definitions>
  <inkml:trace contextRef="#ctx0" brushRef="#br0">14 1 24575,'0'0'0,"-1"0"0,0 1 0,0-1 0,1 0 0,-1 1 0,0-1 0,0 1 0,1-1 0,-1 1 0,0 0 0,1-1 0,-1 1 0,1-1 0,-1 1 0,1 0 0,-1 0 0,1-1 0,-1 1 0,1 0 0,0 0 0,-1-1 0,1 1 0,0 0 0,0 0 0,0 0 0,-1 0 0,1 0 0,0-1 0,0 1 0,0 0 0,1 1 0,-1 36 0,1-28 0,-1 47-1365</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6:34.894"/>
    </inkml:context>
    <inkml:brush xml:id="br0">
      <inkml:brushProperty name="width" value="0.05" units="cm"/>
      <inkml:brushProperty name="height" value="0.05" units="cm"/>
    </inkml:brush>
  </inkml:definitions>
  <inkml:trace contextRef="#ctx0" brushRef="#br0">1 1 24575,'0'8'0,"0"1"0,0-1 0,1 1 0,0-1 0,0 1 0,1-1 0,0 0 0,0 1 0,1-1 0,6 12 0,-5-9-1365</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6:45.108"/>
    </inkml:context>
    <inkml:brush xml:id="br0">
      <inkml:brushProperty name="width" value="0.05" units="cm"/>
      <inkml:brushProperty name="height" value="0.05" units="cm"/>
    </inkml:brush>
  </inkml:definitions>
  <inkml:trace contextRef="#ctx0" brushRef="#br0">13 1 24575,'-6'77'0,"-1"13"-1365</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08:17:34.234"/>
    </inkml:context>
    <inkml:brush xml:id="br0">
      <inkml:brushProperty name="width" value="0.05" units="cm"/>
      <inkml:brushProperty name="height" value="0.05" units="cm"/>
    </inkml:brush>
  </inkml:definitions>
  <inkml:trace contextRef="#ctx0" brushRef="#br0">0 0 24575,'0'9'0,"1"0"0,0 0 0,1-1 0,2 10 0,1 2 0,-4 27-1365</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38:10.608"/>
    </inkml:context>
    <inkml:brush xml:id="br0">
      <inkml:brushProperty name="width" value="0.025" units="cm"/>
      <inkml:brushProperty name="height" value="0.025" units="cm"/>
      <inkml:brushProperty name="color" value="#FFFFFF"/>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6:38.084"/>
    </inkml:context>
    <inkml:brush xml:id="br0">
      <inkml:brushProperty name="width" value="0.025" units="cm"/>
      <inkml:brushProperty name="height" value="0.025" units="cm"/>
      <inkml:brushProperty name="color" value="#333333"/>
    </inkml:brush>
  </inkml:definitions>
  <inkml:trace contextRef="#ctx0" brushRef="#br0">44 23 24575,'0'-1'0,"0"1"0,0 0 0,0 0 0,0 0 0,0-1 0,0 1 0,0 0 0,0 0 0,0-1 0,0 1 0,0 0 0,0 0 0,1-1 0,-1 1 0,0 0 0,0 0 0,0 0 0,0 0 0,1-1 0,-1 1 0,0 0 0,0 0 0,0 0 0,0 0 0,1-1 0,-1 1 0,0 0 0,0 0 0,1 0 0,-1 0 0,0 0 0,0 0 0,1 0 0,-1 0 0,0 0 0,0 0 0,0 0 0,1 0 0,-1 0 0,0 0 0,0 0 0,1 0 0,-1 0 0,0 0 0,0 0 0,1 0 0,-1 0 0,0 1 0,0-1 0,1 0 0,17 9 0,-1-2 0,-5-6 0,-3 0 0,0 0 0,0-1 0,-1 0 0,1 0 0,0-1 0,9-2 0,-18 3 0,1 0 0,-1-1 0,1 1 0,-1 0 0,0 0 0,1 0 0,-1 0 0,1 0 0,-1-1 0,0 1 0,1 0 0,-1 0 0,0-1 0,0 1 0,1 0 0,-1 0 0,0-1 0,1 1 0,-1 0 0,0-1 0,0 1 0,0-1 0,1 1 0,-1 0 0,0-1 0,0 1 0,0 0 0,0-1 0,0 1 0,0-1 0,0 1 0,0 0 0,0-1 0,0 1 0,0-1 0,0 1 0,0 0 0,0-1 0,0 1 0,0-1 0,0 1 0,0 0 0,-1-1 0,1 1 0,0 0 0,0-1 0,0 1 0,-1 0 0,1-1 0,0 1 0,-1 0 0,1-1 0,-1 0 0,0 0 0,0 0 0,-1 0 0,1 0 0,0 0 0,0 1 0,0-1 0,-1 0 0,1 1 0,0-1 0,-1 0 0,1 1 0,-3-1 0,-137-4 0,131 5-1365,5 0-5461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7:19.691"/>
    </inkml:context>
    <inkml:brush xml:id="br0">
      <inkml:brushProperty name="width" value="0.025" units="cm"/>
      <inkml:brushProperty name="height" value="0.025" units="cm"/>
      <inkml:brushProperty name="color" value="#FFC114"/>
    </inkml:brush>
  </inkml:definitions>
  <inkml:trace contextRef="#ctx0" brushRef="#br0">165 1 24575,'-1'3'0,"1"0"0,-1 1 0,0-1 0,0 0 0,0 0 0,0 0 0,-1 0 0,1 0 0,-1 0 0,0 0 0,0 0 0,0-1 0,0 1 0,0-1 0,-5 5 0,3-4 0,1 1 0,0-1 0,0 1 0,0 0 0,0 0 0,1 0 0,-1 0 0,-1 5 0,-1 4 0,-1 0 0,0 0 0,-12 16 0,-10 23 0,23-40-110,5-10 64,-1-1-1,1 1 1,-1 0-1,1-1 1,-1 1-1,1 0 1,-1-1-1,0 1 1,0-1-1,0 1 1,0-1-1,0 1 1,0-1-1,0 0 1,0 0-1,-1 1 1,1-1-1,0 0 1,-1 0-1,1 0 1,-1 0-1,1-1 1,-1 1-1,1 0 1,-1-1-1,-3 2 1,-4-2-6780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7:36.327"/>
    </inkml:context>
    <inkml:brush xml:id="br0">
      <inkml:brushProperty name="width" value="0.025" units="cm"/>
      <inkml:brushProperty name="height" value="0.025" units="cm"/>
      <inkml:brushProperty name="color" value="#FFFFFF"/>
    </inkml:brush>
  </inkml:definitions>
  <inkml:trace contextRef="#ctx0" brushRef="#br0">14 5 24575,'-6'10'0,"-2"2"0,8-12 0,0 1 0,1-1 0,-1 0 0,0 1 0,0-1 0,0 1 0,1-1 0,-1 0 0,0 1 0,1-1 0,-1 0 0,0 1 0,1-1 0,-1 0 0,0 0 0,1 1 0,-1-1 0,0 0 0,1 0 0,-1 0 0,1 1 0,-1-1 0,1 0 0,-1 0 0,0 0 0,1 0 0,-1 0 0,1 0 0,-1 0 0,1 0 0,-1 0 0,1 0 0,-1 0 0,1 0 0,2 0 0,-1 0 0,0 1 0,1 0 0,-1 0 0,0 0 0,1 0 0,-1 0 0,0 0 0,0 0 0,0 1 0,0-1 0,0 1 0,0 0 0,0-1 0,1 3 0,0-1 0,0 0 0,0 0 0,0-1 0,0 0 0,0 1 0,7 2 0,12 9 0,-20-11 0,1-1 0,0 0 0,0 0 0,0 0 0,1 0 0,-1-1 0,0 1 0,7 1 0,-9-6 0,1 0 0,-1 0 0,0 0 0,-1 0 0,1-1 0,-1 1 0,1 0 0,-1-1 0,0-4 0,0 1 0,0 7 0,0 0 0,0 0 0,1 0 0,-1 0 0,0-1 0,0 1 0,0 0 0,0 0 0,0 0 0,0 0 0,0-1 0,0 1 0,0 0 0,0 0 0,0 0 0,0 0 0,0-1 0,0 1 0,0 0 0,0 0 0,0 0 0,0 0 0,0-1 0,0 1 0,0 0 0,0 0 0,0 0 0,-1 0 0,1 0 0,0-1 0,0 1 0,0 0 0,0 0 0,0 0 0,0 0 0,0 0 0,-1 0 0,1-1 0,0 1 0,0 0 0,0 0 0,0 0 0,0 0 0,-1 0 0,1 0 0,0 0 0,0 0 0,0 0 0,0 0 0,-1 0 0,-8 7 0,-7 14 0,16-20 0,0-1 0,0 0 0,0 0 0,0 0 0,0 0 0,0 0 0,0 0 0,0 0 0,0 0 0,0 1 0,0-1 0,0 0 0,0 0 0,0 0 0,0 0 0,0 0 0,0 0 0,0 0 0,0 1 0,0-1 0,0 0 0,0 0 0,0 0 0,0 0 0,0 0 0,0 0 0,0 0 0,0 1 0,0-1 0,0 0 0,0 0 0,0 0 0,0 0 0,0 0 0,0 0 0,-1 0 0,1 0 0,0 0 0,0 0 0,0 0 0,0 0 0,0 1 0,0-1 0,0 0 0,0 0 0,-1 0 0,1 0 0,0 0 0,0 0 0,0 0 0,0 0 0,0 0 0,0 0 0,0 0 0,-1 0 0,1 0 0,0 0 0,0 0 0,0 0 0,0 0 0,0-1 0,0 1 0,0 0 0,-1 0 0,1 0 0,0 0 0,0 0 0,0 0 0,-2-12 0,-4-14 0,6 26 0,0-1 0,0 0 0,0 0 0,0 1 0,-1-1 0,1 0 0,0 1 0,-1-1 0,1 1 0,0-1 0,-1 0 0,1 1 0,-1-1 0,1 1 0,-1-1 0,1 1 0,-1-1 0,0 1 0,1 0 0,-1-1 0,1 1 0,-1-1 0,0 1 0,1 0 0,-1 0 0,-1-1 0,-2 2 0,-1-1 0,1 1 0,0 0 0,-1 0 0,1 1 0,0-1 0,0 1 0,0 0 0,0 0 0,0 0 0,1 1 0,-1 0 0,1-1 0,-1 1 0,1 0 0,-4 5 0,7-8 0,0 0 0,0 0 0,0 0 0,0 0 0,0 0 0,0-1 0,0 1 0,1 0 0,-1 0 0,0 0 0,0 0 0,0 0 0,0 0 0,0 0 0,0 0 0,1 0 0,-1 0 0,0 0 0,0 0 0,0 0 0,0 0 0,0 0 0,1 0 0,-1 0 0,0 0 0,0 0 0,0 0 0,0 0 0,1 0 0,-1 0 0,0 0 0,0 0 0,0 0 0,0 0 0,0 0 0,0 0 0,1 0 0,-1 0 0,0 1 0,0-1 0,0 0 0,0 0 0,0 0 0,0 0 0,0 0 0,0 0 0,1 1 0,-1-1 0,0 0 0,0 0 0,0 0 0,0 0 0,0 0 0,0 1 0,0-1 0,0 0 0,0 0 0,0 0 0,0 0 0,12-12 0,1-14 87,-10 22-329,-1-1 0,1 1 0,-1 0 0,0-1 0,2-7 0,-3 7-6584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7:54.204"/>
    </inkml:context>
    <inkml:brush xml:id="br0">
      <inkml:brushProperty name="width" value="0.025" units="cm"/>
      <inkml:brushProperty name="height" value="0.025" units="cm"/>
    </inkml:brush>
  </inkml:definitions>
  <inkml:trace contextRef="#ctx0" brushRef="#br0">200 1 24575,'-3'0'0,"1"0"0,-1 0 0,1 0 0,-1 0 0,1 1 0,-1-1 0,1 1 0,-1 0 0,1-1 0,-1 1 0,1 0 0,0 1 0,-1-1 0,-2 3 0,4-3 0,-1 1 0,1-1 0,0 1 0,0-1 0,0 1 0,0 0 0,1-1 0,-1 1 0,0 0 0,1 0 0,-1 0 0,1 0 0,0-1 0,-1 1 0,1 0 0,0 0 0,0 0 0,0 0 0,1 0 0,-1 0 0,0 0 0,1 1 0,-1-2 0,0-1 0,0 1 0,0-1 0,0 1 0,0-1 0,0 1 0,-1-1 0,1 0 0,0 1 0,0-1 0,-1 1 0,1-1 0,0 0 0,0 1 0,-1-1 0,1 1 0,0-1 0,-1 0 0,1 0 0,-1 1 0,1-1 0,0 0 0,-1 0 0,0 1 0,1-1 0,-1 1 0,0-1 0,0 1 0,1-1 0,-1 1 0,0 0 0,1-1 0,-1 1 0,1-1 0,-1 1 0,1 0 0,-1 0 0,1-1 0,-1 1 0,1 0 0,0 0 0,-1 0 0,1 0 0,0 19 0,1 17 0,-1-36 0,0 0 0,0 0 0,0-1 0,0 1 0,0 0 0,0 0 0,0 0 0,-1 0 0,1 0 0,0 0 0,-1-1 0,1 1 0,0 0 0,-1 0 0,1 0 0,-1-1 0,1 1 0,-1 0 0,1-1 0,-1 1 0,0 0 0,1-1 0,-1 1 0,0-1 0,0 1 0,1-1 0,-3 1 0,-12-4 0,15 3 0,-1-1 0,1 1 0,-1 0 0,1 0 0,-1-1 0,1 1 0,0 0 0,-1 0 0,1 0 0,-1 0 0,1 0 0,-1 0 0,1 0 0,-1 0 0,1 0 0,-1 0 0,1 0 0,-1 0 0,1 0 0,-1 0 0,1 0 0,-1 0 0,1 0 0,-1 1 0,1-1 0,0 0 0,-1 0 0,1 1 0,-1-1 0,1 0 0,0 0 0,-1 1 0,1-1 0,0 1 0,-1-1 0,1 0 0,0 1 0,-1-1 0,1 1 0,0-1 0,0 0 0,0 1 0,-1-1 0,1 1 0,0-1 0,0 1 0,0-1 0,0 1 0,-20 33 0,15-28 0,1 0 0,0 1 0,1-1 0,-1 1 0,1 0 0,1 0 0,-1 0 0,1 0 0,0 0 0,1 1 0,-1 8 0,1-14 0,0 0 0,0 0 0,1 0 0,-1 0 0,-1 0 0,1 0 0,0 0 0,0 0 0,-1-1 0,-2 4 0,-11 17 0,15-22 0,-1 1 0,1 0 0,0 0 0,0-1 0,-1 1 0,1 0 0,0 0 0,0-1 0,0 1 0,0 0 0,0 0 0,0-1 0,0 1 0,0 0 0,0 0 0,1-1 0,-1 1 0,0 0 0,0 0 0,1-1 0,-1 1 0,0 0 0,1-1 0,-1 1 0,1-1 0,-1 1 0,1 0 0,0 0 0,2-34 0,-3 33 0,0 0 0,0 0 0,0 0 0,0 0 0,0 0 0,0 0 0,0 0 0,0 0 0,0 0 0,0 0 0,1 0 0,-1 0 0,0 0 0,0 0 0,0 0 0,0 0 0,0 0 0,0 0 0,0 0 0,0 0 0,0 0 0,0 0 0,0 0 0,0 0 0,1 0 0,-1 0 0,0 0 0,0 0 0,0 0 0,0-1 0,0 1 0,0 0 0,0 0 0,0 0 0,0 0 0,0 0 0,0 0 0,0 0 0,0 0 0,0 0 0,0 0 0,0 0 0,0 0 0,0 0 0,0-1 0,0 1 0,0 0 0,0 0 0,0 0 0,0 0 0,0 0 0,0 0 0,0 0 0,0 0 0,0 0 0,0 0 0,0 0 0,10 8 0,9 9 0,-19-17 0,1 1 0,-1-1 0,1 1 0,-1-1 0,1 0 0,0 1 0,-1-1 0,1 0 0,0 1 0,-1-1 0,1 0 0,0 0 0,-1 1 0,1-1 0,0 0 0,-1 0 0,1 0 0,0 0 0,0 0 0,-1 0 0,1 0 0,0 0 0,1-1 0,4-24 120,-7 13-321,0 12 168,1 0 0,0 0 0,0 0 0,-1 0 0,1 0 0,0 0 1,0 0-1,-1 0 0,1 0 0,0 0 0,0 0 0,-1 0 0,1 0 0,0 1 0,0-1 0,-1 0 0,1 0 0,0 0 0,0 0 1,-1 0-1,1 1 0,0-1 0,0 0 0,0 0 0,-1 0 0,1 0 0,0 1 0,0-1 0,0 0 0,0 0 0,0 1 0,0-1 1,-1 0-1,1 0 0,0 1 0,0-1 0,0 0 0,0 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8:04.761"/>
    </inkml:context>
    <inkml:brush xml:id="br0">
      <inkml:brushProperty name="width" value="0.025" units="cm"/>
      <inkml:brushProperty name="height" value="0.025" units="cm"/>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0:55.789"/>
    </inkml:context>
    <inkml:brush xml:id="br0">
      <inkml:brushProperty name="width" value="0.025" units="cm"/>
      <inkml:brushProperty name="height" value="0.025" units="cm"/>
      <inkml:brushProperty name="color" value="#FFFFFF"/>
    </inkml:brush>
  </inkml:definitions>
  <inkml:trace contextRef="#ctx0" brushRef="#br0">57 1 24575,'-1'6'0,"0"1"0,0 0 0,0-1 0,-1 1 0,-4 12 0,3-13 0,1 0 0,0 0 0,1 0 0,-1 1 0,1-1 0,0 9 0,0-10-54,0-1 0,0 1-1,0-1 1,-1 0 0,1 0-1,-1 1 1,0-1 0,0 0 0,-1-1-1,1 1 1,-1 0 0,-4 4-1,3-3-604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8:19.951"/>
    </inkml:context>
    <inkml:brush xml:id="br0">
      <inkml:brushProperty name="width" value="0.025" units="cm"/>
      <inkml:brushProperty name="height" value="0.025" units="cm"/>
    </inkml:brush>
  </inkml:definitions>
  <inkml:trace contextRef="#ctx0" brushRef="#br0">45 20 24575,'19'0'0,"-13"1"0,0-1 0,-1 0 0,1 0 0,0 0 0,-1-1 0,1 0 0,-1 0 0,1 0 0,-1-1 0,1 0 0,6-3 0,-7 4 0,0-1 0,0 1 0,0 0 0,0 0 0,0 0 0,0 1 0,0 0 0,0 0 0,0 0 0,0 1 0,0-1 0,0 1 0,0 1 0,0-1 0,-1 1 0,1-1 0,7 5 0,-12-6 0,1 1 0,-1-1 0,0 1 0,1-1 0,-1 1 0,0-1 0,0 1 0,1 0 0,-1-1 0,0 1 0,0-1 0,0 1 0,0 0 0,0-1 0,0 1 0,0 0 0,0-1 0,0 1 0,0-1 0,0 1 0,0 0 0,0-1 0,0 1 0,-1-1 0,1 1 0,0 0 0,0-1 0,-1 1 0,1-1 0,0 1 0,-1-1 0,1 1 0,-1-1 0,1 1 0,0-1 0,-1 0 0,1 1 0,-1-1 0,1 0 0,-1 1 0,0-1 0,0 1 0,-27 22 0,24-20 0,-5 4 0,1 0 0,0 1 0,0 0 0,1 1 0,0-1 0,0 2 0,-6 11 0,1-1 0,1 0 0,1 1 0,0 1 0,2 0 0,-7 25 0,12-38 0,0 0 0,-1 0 0,0 0 0,-7 12 0,6-14 0,1 1 0,0 0 0,1 0 0,-1 0 0,-2 15 0,11-58 0,9-43 0,-2 22 0,-13 60 0,-1 1 0,1-1 0,-1 0 0,-1 0 0,1 0 0,-6 6 0,6-6 0,-1-1 0,0 1 0,1-1 0,0 1 0,0 0 0,0 0 0,1 0 0,-1 0 0,1 0 0,0 0 0,-1 7 0,2 11 0,1-23 0,0 1 0,0 0 0,-1 0 0,1-1 0,0 1 0,-1 0 0,1-1 0,-1 1 0,1-1 0,-1 1 0,1-1 0,-1 1 0,1-1 0,-1 1 0,1-1 0,-1 0 0,1 1 0,-1-1 0,0 0 0,1 1 0,-1-1 0,0 0 0,0 1 0,1-2 0,14-25 0,-6 12 0,0 0 0,0 1 0,1 0 0,14-14 0,-15 19 0,-1 0 0,0-1 0,0 1 0,-1-2 0,8-13 0,-7 15 0,-3 13 0,-5-3 0,0 0 0,0 0 0,0 0 0,0 0 0,0 0 0,-1 0 0,1 0 0,0 0 0,0 0 0,-1 0 0,1 0 0,0 0 0,-1 0 0,1 0 0,-1 0 0,0 0 0,1-1 0,-1 1 0,1 0 0,-1 0 0,0-1 0,0 1 0,0 0 0,1-1 0,-2 1 0,-3 3 0,-1 0 0,1 1 0,1 0 0,-1-1 0,1 1 0,0 1 0,0-1 0,0 1 0,1-1 0,0 1 0,0 0 0,0 0 0,1 0 0,0 1 0,0-1 0,0 1 0,0 8 0,-9 36 0,11-51 0,0 0 0,0 0 0,0 0 0,0 0 0,0 1 0,0-1 0,0 0 0,0 0 0,0 0 0,0 0 0,-1 0 0,1 0 0,0 1 0,0-1 0,0 0 0,0 0 0,0 0 0,0 0 0,0 0 0,0 0 0,0 0 0,0 1 0,-1-1 0,1 0 0,0 0 0,0 0 0,0 0 0,0 0 0,0 0 0,0 0 0,-1 0 0,1 0 0,0 0 0,0 0 0,0 0 0,0 0 0,0 0 0,0 0 0,-1 0 0,1 0 0,0 0 0,0 0 0,0 0 0,0 0 0,0 0 0,-1 0 0,1 0 0,0 0 0,0 0 0,0 0 0,0 0 0,-6-10 0,5 9 0,1 0 0,-1-1 0,1 1 0,0 0 0,-1 0 0,1-1 0,0 1 0,0 0 0,0-1 0,0 1 0,0 0 0,0-1 0,1 1 0,-1 0 0,0-1 0,1 1 0,-1 0 0,0 0 0,1-1 0,1-1 0,24-19 0,-25 21 0,0 0 0,0 0 0,0 1 0,-1-1 0,1 0 0,0 1 0,0-1 0,1 0 0,-1 1 0,0 0 0,0-1 0,0 1 0,0 0 0,0-1 0,0 1 0,1 0 0,-1 0 0,0 0 0,0 0 0,0 0 0,0 0 0,1 0 0,-1 0 0,0 1 0,2 0 0,-2 0 0,-1-1 0,0 1 0,1 0 0,-1 0 0,1 0 0,-1 0 0,0 0 0,0 0 0,0 0 0,0 0 0,0 0 0,0 0 0,0 0 0,0 0 0,0 0 0,0 0 0,0 0 0,0 0 0,-1-1 0,1 1 0,-1 2 0,-11 22 0,8-17 0,0 2 0,7-14 0,-2 2 0,1-1 0,0 0 0,-1 1 0,1-1 0,1 1 0,-1-1 0,0 1 0,0 0 0,1 0 0,3-2 0,8 0 0,-10 2 0,1 0 0,0 0 0,-1 1 0,1 0 0,0 0 0,0 0 0,0 1 0,0 0 0,0 0 0,0 0 0,-1 0 0,8 2 0,-12-2 0,1 1 0,0-1 0,-1 1 0,1-1 0,0 1 0,-1-1 0,1 1 0,-1-1 0,1 1 0,-1 0 0,1-1 0,-1 1 0,0 0 0,1-1 0,-1 1 0,0 0 0,1-1 0,-1 1 0,0 0 0,0 0 0,0-1 0,0 1 0,1 0 0,-1 0 0,0 0 0,0-1 0,-1 1 0,1 0 0,0 0 0,0-1 0,0 1 0,0 0 0,-1 0 0,1-1 0,0 1 0,-1 0 0,1-1 0,-1 1 0,1 0 0,0-1 0,-1 1 0,0 0 0,-1 2 0,1-1 0,-1 1 0,0-1 0,0 0 0,0 0 0,0 0 0,0 0 0,0 0 0,-1-1 0,-3 3 0,-9 3 0,11-5 0,0-1 0,0 1 0,1-1 0,-1 1 0,0-1 0,0-1 0,-5 2 0,8-2 0,0 0 0,0-1 0,0 1 0,0 0 0,1-1 0,-1 1 0,0 0 0,0-1 0,0 1 0,1-1 0,-1 1 0,0-1 0,1 1 0,-1-1 0,0 0 0,1 1 0,-1-1 0,1 0 0,-1 0 0,1 1 0,-1-1 0,1 0 0,-1 0 0,1 0 0,0 1 0,0-1 0,-1 0 0,1 0 0,0 0 0,0 0 0,0 0 0,0 0 0,0 1 0,0-1 0,0 0 0,0 0 0,0 0 0,1 0 0,-1-1 0,0 0 0,0-1 0,0 1 0,0-1 0,0 1 0,1 0 0,-1-1 0,0 1 0,1-1 0,0 1 0,0 0 0,0 0 0,1-3 0,0 4 0,-1 0 0,1 0 0,-1 0 0,1 0 0,0 1 0,-1-1 0,1 0 0,0 1 0,0 0 0,-1-1 0,1 1 0,0 0 0,0 0 0,0 0 0,0 0 0,-1 0 0,3 1 0,-3-1 0,1 0 0,-1 1 0,0-1 0,1 0 0,-1 1 0,0-1 0,0 1 0,0-1 0,0 1 0,1 0 0,-1-1 0,0 1 0,0 0 0,0 0 0,0 0 0,0-1 0,-1 1 0,1 0 0,1 2 0,-1-2 0,-1-1 0,0 1 0,0 0 0,1-1 0,-1 1 0,0 0 0,0-1 0,0 1 0,0 0 0,1-1 0,-1 1 0,0 0 0,0-1 0,0 1 0,-1 0 0,1-1 0,0 1 0,0 0 0,0-1 0,0 1 0,-1 0 0,1-1 0,0 1 0,-1 0 0,1-1 0,0 1 0,-1-1 0,1 1 0,-1-1 0,1 1 0,-1-1 0,1 1 0,-1-1 0,1 1 0,-1-1 0,1 0 0,-1 1 0,-1 0 0,-1 0 0,-1-1 0,0 1 0,1 0 0,-1-1 0,0 0 0,0 0 0,1 0 0,-1 0 0,-5-1 0,-9-7 0,18 8 0,0-1 0,0 1 0,-1-1 0,1 1 0,0-1 0,0 1 0,0-1 0,-1 1 0,1-1 0,0 1 0,0-1 0,0 1 0,0-1 0,0 1 0,0-1 0,0 1 0,0-1 0,0 1 0,1-1 0,-1 1 0,0-1 0,0 1 0,0-1 0,0 1 0,1 0 0,-1-1 0,0 1 0,0-1 0,1 1 0,-1-1 0,0 1 0,1 0 0,0-1 0,-23 13 120,21-11-164,0-1 1,0 1-1,1-1 0,-1 0 1,0 1-1,0-1 0,0 0 1,0 0-1,0 1 0,0-1 1,0 0-1,0 0 0,1 0 0,-1 0 1,0 0-1,0-1 0,0 1 1,0 0-1,0 0 0,0-1 1,0 1-1,0 0 0,1-1 1,-1 1-1,0-1 0,0 1 1,1-1-1,-1 1 0,0-1 1,0 1-1,1-1 0,-1 0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8:24.488"/>
    </inkml:context>
    <inkml:brush xml:id="br0">
      <inkml:brushProperty name="width" value="0.025" units="cm"/>
      <inkml:brushProperty name="height" value="0.025" units="cm"/>
    </inkml:brush>
  </inkml:definitions>
  <inkml:trace contextRef="#ctx0" brushRef="#br0">33 32 24575,'-1'0'0,"-1"0"0,-1-1 0,1-1 0,0-2 0,0 0 0,0-1 0,0 0 0,-1 2 0,-1 0 0,-1 1 0,1-1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8:28.391"/>
    </inkml:context>
    <inkml:brush xml:id="br0">
      <inkml:brushProperty name="width" value="0.025" units="cm"/>
      <inkml:brushProperty name="height" value="0.025" units="cm"/>
    </inkml:brush>
  </inkml:definitions>
  <inkml:trace contextRef="#ctx0" brushRef="#br0">169 62 24575,'-97'-7'0,"60"4"0,33 2 0,-21-4 0,24 5 0,1-1 0,0 1 0,-1-1 0,1 1 0,-1 0 0,1-1 0,0 1 0,-1-1 0,1 1 0,0-1 0,-1 1 0,1-1 0,0 1 0,0-1 0,0 1 0,0-1 0,-1 1 0,1-1 0,0 0 0,0 1 0,0-1 0,0 1 0,0-1 0,0 1 0,0-1 0,0 0 0,1 1 0,-1-1 0,0 1 0,0-1 0,0 1 0,1-1 0,-1 1 0,0-1 0,0 1 0,1-1 0,-1 1 0,1-1 0,-1 1 0,0 0 0,1-1 0,-1 1 0,1-1 0,0 1 0,-1-1 0,1 0 0,0 1 0,0-1 0,0 1 0,0-1 0,0 1 0,0-1 0,0 1 0,0 0 0,0-1 0,0 1 0,0 0 0,0 0 0,0 0 0,0 0 0,0 0 0,0 0 0,0 0 0,0 0 0,1 0 0,29 6 0,-4-1 0,-19-5 21,0-2 0,1 1 0,-1-1 0,0 0 0,11-5-1,-11 4-318,0 0 0,1 1 0,0 0 0,14-2 0,-19 4-6528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37.788"/>
    </inkml:context>
    <inkml:brush xml:id="br0">
      <inkml:brushProperty name="width" value="0.025" units="cm"/>
      <inkml:brushProperty name="height" value="0.025" units="cm"/>
      <inkml:brushProperty name="color" value="#FFFFFF"/>
    </inkml:brush>
  </inkml:definitions>
  <inkml:trace contextRef="#ctx0" brushRef="#br0">51 44 24575,'-32'0'0,"30"0"0,4 0 0,17 0 0,4-2 0,-43-2 0,-11-5 0,31 8 0,-1 1 0,1 0 0,-1 0 0,1 0 0,-1 0 0,1-1 0,-1 1 0,1 0 0,0-1 0,-1 1 0,1 0 0,-1-1 0,1 1 0,0 0 0,-1-1 0,1 1 0,0-1 0,0 1 0,-1 0 0,1-1 0,0 1 0,0-1 0,0 1 0,-1-1 0,1 1 0,0-1 0,0 1 0,0-1 0,0 1 0,0-1 0,0 1 0,0-1 0,0 1 0,0-1 0,0 1 0,0-1 0,1 1 0,-1-1 0,0 1 0,0-1 0,0 1 0,1-1 0,-1 1 0,0-1 0,0 1 0,1 0 0,-1-1 0,0 1 0,1 0 0,-1-1 0,1 1 0,-1 0 0,0-1 0,1 1 0,-1 0 0,1 0 0,-1-1 0,1 1 0,1-1 0,-1 0 0,0 1 0,0-1 0,1 1 0,-1-1 0,0 1 0,1-1 0,-1 1 0,1 0 0,-1-1 0,1 1 0,-1 0 0,1 0 0,-1 0 0,0 0 0,1 1 0,-1-1 0,1 0 0,-1 1 0,0-1 0,1 0 0,-1 1 0,1 0 0,-1-1 0,0 1 0,0 0 0,0 0 0,1 0 0,-1-1 0,0 1 0,0 0 0,0 1 0,0-1 0,0 0 0,-1 0 0,3 2 0,-2-1 0,1 1 0,-1-1 0,0 0 0,1 1 0,-1-1 0,0 0 0,0 1 0,0-1 0,-1 1 0,1 0 0,-1-1 0,1 1 0,-1-1 0,0 1 0,0 0 0,0-1 0,0 1 0,-1 0 0,0 4 0,1-6 0,-1-1 0,1 1 0,0-1 0,0 1 0,0-1 0,-1 1 0,1-1 0,0 1 0,0-1 0,-1 0 0,1 1 0,-1-1 0,1 0 0,0 1 0,-1-1 0,1 0 0,-1 1 0,1-1 0,0 0 0,-1 1 0,1-1 0,-1 0 0,1 0 0,-1 0 0,1 0 0,-1 0 0,1 1 0,-1-1 0,0 0 0,1 0 0,-1 0 0,1 0 0,-1 0 0,1-1 0,-1 1 0,1 0 0,-1 0 0,1 0 0,-1 0 0,1 0 0,-1-1 0,1 1 0,0 0 0,-1-1 0,1 1 0,-1 0 0,1-1 0,-1 1 0,1 0 0,0-1 0,-1 1 0,1-1 0,-2-1 0,1 1 0,-1-1 0,1 0 0,0 1 0,0-1 0,0 0 0,0 0 0,0 0 0,0 0 0,0 0 0,1 0 0,-1-2 0,0 3-1,1 1-1,0-1 0,0 0 0,0 1 1,0-1-1,0 1 0,0-1 1,0 0-1,0 1 0,0-1 1,0 1-1,0-1 0,0 0 1,0 1-1,0-1 0,1 1 1,-1-1-1,0 1 0,0-1 0,1 1 1,-1-1-1,0 1 0,1-1 1,-1 1-1,1-1 0,-1 1 1,0-1-1,1 1 0,-1 0 1,1-1-1,-1 1 0,2-1 1,17 5 190,-18-3-249,0-1 0,0 1 0,0-1 0,0 1 0,0-1 0,0 1 0,1-1 0,-1 0 0,0 1 0,0-1 0,0 0 0,0 0 0,1 0 0,-1 0 1,0 0-1,0 0 0,0-1 0,1 1 0,-1 0 0,0-1 0,0 1 0,0 0 0,0-1 0,2-1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45.953"/>
    </inkml:context>
    <inkml:brush xml:id="br0">
      <inkml:brushProperty name="width" value="0.025" units="cm"/>
      <inkml:brushProperty name="height" value="0.025" units="cm"/>
      <inkml:brushProperty name="color" value="#FFFFFF"/>
    </inkml:brush>
  </inkml:definitions>
  <inkml:trace contextRef="#ctx0" brushRef="#br0">116 42 24575,'0'4'0,"-3"39"0,3-42 0,0 1 0,-1 0 0,1-1 0,0 1 0,-1-1 0,0 1 0,1 0 0,-1-1 0,0 0 0,0 1 0,1-1 0,-1 1 0,-1-1 0,1 0 0,0 0 0,0 1 0,0-1 0,-1 0 0,1 0 0,0 0 0,-2 1 0,0 0 0,0 0 0,1 0 0,0 0 0,-1 0 0,1 1 0,0-1 0,0 1 0,1 0 0,-1 0 0,0-1 0,1 1 0,0 0 0,0 0 0,0 0 0,0 1 0,0-1 0,0 0 0,1 0 0,-1 4 0,0-2 0,0 0 0,0 0 0,-1 1 0,0-1 0,0-1 0,0 1 0,-3 5 0,-2 3 0,-12 17 0,19-30 0,-1 0 0,1 0 0,0 1 0,0-1 0,-1 0 0,1 0 0,0 1 0,0-1 0,-1 0 0,1 0 0,0 0 0,-1 0 0,1 0 0,0 1 0,-1-1 0,1 0 0,0 0 0,-1 0 0,1 0 0,0 0 0,-1 0 0,1 0 0,0 0 0,-1 0 0,1 0 0,0 0 0,-1 0 0,1-1 0,-8-14 0,8 15 0,0-1 0,-1 0 0,1 0 0,0 0 0,0 0 0,0 0 0,0 0 0,0 0 0,0 0 0,0 0 0,0 0 0,1 0 0,-1 0 0,0 0 0,1 0 0,-1 0 0,0 0 0,1 0 0,-1 1 0,1-1 0,-1 0 0,1 0 0,0 0 0,-1 1 0,1-1 0,0 0 0,0 1 0,-1-1 0,1 1 0,0-1 0,0 1 0,0-1 0,0 1 0,0-1 0,-1 1 0,2-1 0,0 1 0,-1 0 0,0-1 0,0 1 0,0-1 0,0 0 0,0 1 0,0-1 0,0 0 0,0 1 0,0-1 0,0 0 0,-1 0 0,1 0 0,0 0 0,0 0 0,-1 0 0,1 0 0,-1 0 0,1 0 0,-1 0 0,1-1 0,-1 1 0,1 0 0,-1 0 0,0-2 0,0-4 0,1 1 0,0 0 0,0 0 0,0-1 0,1 1 0,-1 0 0,1 0 0,1 0 0,-1 1 0,1-1 0,0 1 0,1-1 0,-1 1 0,9-9 0,-8 9-91,1 0 0,-1 0 0,0 0 0,0-1 0,0 0 0,-1 0 0,0 0 0,0 0 0,-1 0 0,0 0 0,0-1 0,0 1 0,-1-1 0,2-8 0,-4 10-6735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52.214"/>
    </inkml:context>
    <inkml:brush xml:id="br0">
      <inkml:brushProperty name="width" value="0.025" units="cm"/>
      <inkml:brushProperty name="height" value="0.025" units="cm"/>
      <inkml:brushProperty name="color" value="#FFFFFF"/>
    </inkml:brush>
  </inkml:definitions>
  <inkml:trace contextRef="#ctx0" brushRef="#br0">50 3 24575,'-8'-1'0,"6"1"0,0-1 0,0 1 0,0 0 0,0 0 0,0 0 0,0 0 0,0 0 0,0 0 0,0 1 0,0-1 0,0 1 0,0-1 0,0 1 0,0 0 0,0-1 0,1 1 0,-1 0 0,0 0 0,-2 3 0,6-4 0,1 1 0,0-1 0,0 1 0,0-1 0,0 0 0,0 0 0,0 0 0,0 0 0,5-2 0,13-1-20,2-2 119,-21 4-523,-13 0-596,6 2-5806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55.920"/>
    </inkml:context>
    <inkml:brush xml:id="br0">
      <inkml:brushProperty name="width" value="0.025" units="cm"/>
      <inkml:brushProperty name="height" value="0.025" units="cm"/>
      <inkml:brushProperty name="color" value="#FFFFFF"/>
    </inkml:brush>
  </inkml:definitions>
  <inkml:trace contextRef="#ctx0" brushRef="#br0">0 13 24575,'95'-7'0,"-67"4"0,1 0 0,43 4 0,-25 6-1365,-43-6-5461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59.245"/>
    </inkml:context>
    <inkml:brush xml:id="br0">
      <inkml:brushProperty name="width" value="0.025" units="cm"/>
      <inkml:brushProperty name="height" value="0.025" units="cm"/>
      <inkml:brushProperty name="color" value="#FFFFFF"/>
    </inkml:brush>
  </inkml:definitions>
  <inkml:trace contextRef="#ctx0" brushRef="#br0">0 25 24575,'19'-9'0,"-17"8"0,0 0 0,0 0 0,0 0 0,0 0 0,0 0 0,0 0 0,0 0 0,0 0 0,4 0 0,75 2 0,19-2 0,-69-4-1365,-26 4-5461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1:04.250"/>
    </inkml:context>
    <inkml:brush xml:id="br0">
      <inkml:brushProperty name="width" value="0.025" units="cm"/>
      <inkml:brushProperty name="height" value="0.025" units="cm"/>
      <inkml:brushProperty name="color" value="#FFFFFF"/>
    </inkml:brush>
  </inkml:definitions>
  <inkml:trace contextRef="#ctx0" brushRef="#br0">6 19 24575,'-5'-1'0,"10"-1"0,12-2 0,21 5 0,-17 0 0,0-1 0,0 0 0,0-2 0,36-7 0,-52 8-1365,0 0-5461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1:05.940"/>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1:35.497"/>
    </inkml:context>
    <inkml:brush xml:id="br0">
      <inkml:brushProperty name="width" value="0.025" units="cm"/>
      <inkml:brushProperty name="height" value="0.025" units="cm"/>
    </inkml:brush>
  </inkml:definitions>
  <inkml:trace contextRef="#ctx0" brushRef="#br0">6 0 24575,'0'1'0,"-1"1"0,0 0 0,0 1 0,0 2 0,0 0 0,1-2 0,-1-2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1:22.631"/>
    </inkml:context>
    <inkml:brush xml:id="br0">
      <inkml:brushProperty name="width" value="0.025" units="cm"/>
      <inkml:brushProperty name="height" value="0.025" units="cm"/>
    </inkml:brush>
  </inkml:definitions>
  <inkml:trace contextRef="#ctx0" brushRef="#br0">0 0 24575,'181'6'-1365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1:29.406"/>
    </inkml:context>
    <inkml:brush xml:id="br0">
      <inkml:brushProperty name="width" value="0.025" units="cm"/>
      <inkml:brushProperty name="height" value="0.025" units="cm"/>
    </inkml:brush>
  </inkml:definitions>
  <inkml:trace contextRef="#ctx0" brushRef="#br0">0 7 24575,'0'0'0,"1"1"0,-1-1 0,0 1 0,0-1 0,1 1 0,-1 0 0,0-1 0,1 1 0,-1-1 0,0 1 0,1-1 0,-1 0 0,1 1 0,-1-1 0,1 1 0,-1-1 0,1 0 0,-1 1 0,1-1 0,-1 0 0,1 0 0,0 1 0,-1-1 0,1 0 0,-1 0 0,1 0 0,0 0 0,-1 0 0,1 0 0,-1 0 0,1 0 0,0 0 0,-1 0 0,2 0 0,29-3 0,-19 2 0,30 2 0,-28 1 0,0-2 0,0 0 0,0 0 0,20-4 0,-3-7-1365,-26 10-5461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1:42.976"/>
    </inkml:context>
    <inkml:brush xml:id="br0">
      <inkml:brushProperty name="width" value="0.025" units="cm"/>
      <inkml:brushProperty name="height" value="0.025" units="cm"/>
      <inkml:brushProperty name="color" value="#FFFFFF"/>
    </inkml:brush>
  </inkml:definitions>
  <inkml:trace contextRef="#ctx0" brushRef="#br0">266 1 24575,'-260'0'-1365,"254"0"-5461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1:51.901"/>
    </inkml:context>
    <inkml:brush xml:id="br0">
      <inkml:brushProperty name="width" value="0.025" units="cm"/>
      <inkml:brushProperty name="height" value="0.025" units="cm"/>
      <inkml:brushProperty name="color" value="#FFFFFF"/>
    </inkml:brush>
  </inkml:definitions>
  <inkml:trace contextRef="#ctx0" brushRef="#br0">154 0 24575,'-7'73'0,"7"-68"0,-1 0 0,1 0 0,-2 0 0,1 0 0,0 0 0,-1 0 0,0 0 0,0 0 0,-1-1 0,1 1 0,-1-1 0,0 0 0,0 0 0,0 0 0,-1 0 0,1 0 0,-1-1 0,0 1 0,-5 2 0,5-3 0,1-1 0,-1 1 0,1 0 0,0 0 0,0 0 0,0 0 0,0 1 0,1-1 0,-1 1 0,1-1 0,0 1 0,0 0 0,-3 8 0,29-49 0,-22 33 0,-1 0 0,0 1 0,0-1 0,0 0 0,0-1 0,-1 1 0,0-5 0,0 6 0,0 0 0,0 0 0,1 0 0,-1 0 0,1-1 0,0 1 0,-1 0 0,1 0 0,0 1 0,1-1 0,-1 0 0,0 0 0,1 0 0,2-3 0,22-38 0,-22 36 0,0 0 0,0 1 0,10-14 0,-21 55 0,-68 100 0,67-114 0,-12 23 0,19-42 0,1 0 0,-1 0 0,1 0 0,-1-1 0,0 1 0,1 0 0,-1 0 0,0 0 0,0 0 0,1-1 0,-1 1 0,0 0 0,0-1 0,0 1 0,0 0 0,0-1 0,0 1 0,0-1 0,0 0 0,0 1 0,0-1 0,0 0 0,-1 0 0,1 1 0,0-1 0,0 0 0,0 0 0,0 0 0,0-1 0,0 1 0,-2 0 0,3 0 0,-1 0 0,1-1 0,-1 1 0,1 0 0,-1 0 0,1 0 0,-1-1 0,1 1 0,0 0 0,-1 0 0,1-1 0,-1 1 0,1 0 0,0-1 0,-1 1 0,1-1 0,0 1 0,0 0 0,-1-1 0,1 1 0,0-1 0,0 1 0,-1-1 0,1 1 0,0-1 0,0 1 0,0-1 0,0 1 0,0-1 0,0 1 0,0-1 0,0 1 0,0-1 0,0 1 0,0-1 0,0 1 0,0-1 0,0 1 0,0-1 0,1 1 0,-1-1 0,0 1 0,0 0 0,0-1 0,1 1 0,-1-1 0,1 0 0,20-21 0,-10 12 0,17-38 0,-21 35 0,0 0 0,2 0 0,10-13 0,5-2-1365,-19 23-5461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2:09.772"/>
    </inkml:context>
    <inkml:brush xml:id="br0">
      <inkml:brushProperty name="width" value="0.025" units="cm"/>
      <inkml:brushProperty name="height" value="0.025" units="cm"/>
    </inkml:brush>
  </inkml:definitions>
  <inkml:trace contextRef="#ctx0" brushRef="#br0">39 87 24575,'-1'0'0,"0"0"0,0 0 0,-1 0 0,1 0 0,0 0 0,0 0 0,0 0 0,0 0 0,-1 0 0,1-1 0,0 1 0,0 0 0,0-1 0,0 1 0,0-1 0,0 1 0,0-1 0,0 0 0,0 1 0,0-1 0,0 0 0,0 0 0,1 1 0,-1-1 0,0 0 0,0 0 0,1 0 0,-1 0 0,1 0 0,-1 0 0,1 0 0,-1-1 0,1 1 0,0 0 0,-1 0 0,1 0 0,0 0 0,0 0 0,0-1 0,0 1 0,0 0 0,0-2 0,-4-19 0,1-3 0,4 16 0,4 18 0,0 17 0,-5-23 0,0 0 0,0 1 0,1-1 0,0 0 0,0 0 0,0 1 0,1 3 0,-1-6 0,0 0 0,0 0 0,0 0 0,0 0 0,0 0 0,0 0 0,0 0 0,0 0 0,0 0 0,0-1 0,1 1 0,-1 0 0,0-1 0,0 1 0,1-1 0,-1 1 0,0-1 0,1 0 0,-1 1 0,1-1 0,-1 0 0,2 0 0,-1-1 0,-1 1 0,1-1 0,-1 0 0,1 0 0,-1 0 0,1 0 0,-1 0 0,0 0 0,0 0 0,1 0 0,-1 0 0,0-1 0,0 1 0,0 0 0,0-1 0,-1 1 0,1-1 0,1-1 0,13-30 0,-13 28-1365,-2 1-5461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2:19.726"/>
    </inkml:context>
    <inkml:brush xml:id="br0">
      <inkml:brushProperty name="width" value="0.025" units="cm"/>
      <inkml:brushProperty name="height" value="0.025" units="cm"/>
    </inkml:brush>
  </inkml:definitions>
  <inkml:trace contextRef="#ctx0" brushRef="#br0">2 296 24575,'0'-12'0,"-1"9"0,1-1 0,-1 1 0,1 0 0,0-1 0,0 1 0,0 0 0,1-1 0,-1 1 0,1 0 0,0-1 0,2-4 0,-3 8 0,1 1 0,-1-1 0,1 0 0,-1 0 0,1 1 0,-1-1 0,1 0 0,-1 1 0,1-1 0,-1 1 0,1-1 0,-1 1 0,0-1 0,1 0 0,-1 1 0,0-1 0,1 1 0,-1 0 0,0-1 0,0 1 0,1-1 0,-1 1 0,0-1 0,0 1 0,0 0 0,0-1 0,0 1 0,0-1 0,0 1 0,0 0 0,5 24 0,-3-18 0,0-9 0,6-20 0,-7 15 0,1 0 0,1 0 0,-1 0 0,1 1 0,5-9 0,-2 7 0,0 0 0,0-1 0,-1 1 0,5-12 0,7-11 0,2-11 0,-16 34 0,1-1 0,0 1 0,0 0 0,7-10 0,10-13-1365,-17 27-5461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2:35.525"/>
    </inkml:context>
    <inkml:brush xml:id="br0">
      <inkml:brushProperty name="width" value="0.025" units="cm"/>
      <inkml:brushProperty name="height" value="0.025" units="cm"/>
      <inkml:brushProperty name="color" value="#FFFFFF"/>
    </inkml:brush>
  </inkml:definitions>
  <inkml:trace contextRef="#ctx0" brushRef="#br0">0 1 24575,'12'0'-8191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2:42.842"/>
    </inkml:context>
    <inkml:brush xml:id="br0">
      <inkml:brushProperty name="width" value="0.025" units="cm"/>
      <inkml:brushProperty name="height" value="0.025" units="cm"/>
      <inkml:brushProperty name="color" value="#FFFFFF"/>
    </inkml:brush>
  </inkml:definitions>
  <inkml:trace contextRef="#ctx0" brushRef="#br0">126 5 24575,'-1'0'0,"-1"0"0,1 0 0,0 0 0,0 1 0,-1-1 0,1 1 0,0-1 0,0 1 0,-1-1 0,1 1 0,0 0 0,0-1 0,0 1 0,0 0 0,0 0 0,0 0 0,-1 1 0,1-1 0,0 1 0,0-1 0,0 0 0,-1 0 0,1 0 0,0 0 0,-1-1 0,1 1 0,0 0 0,-1 0 0,1-1 0,-1 1 0,1-1 0,-1 1 0,1-1 0,-1 0 0,-1 1 0,-74-2 0,84 1 0,-3 0 0,0 0 0,0 0 0,0 0 0,1 0 0,-1-1 0,0 1 0,0-1 0,0 0 0,0-1 0,0 1 0,0 0 0,-1-1 0,1 0 0,6-5 0,-4 5 0,0 0 0,0 0 0,1 1 0,-1-1 0,0 1 0,0 1 0,1-1 0,-1 1 0,0 0 0,1 1 0,10 1 0,10 0 0,-13-3-117,-9 1 13,0-1 0,1 1 0,-1 0 0,1 1 0,-1-1 0,0 1 0,1 0 0,-1 0 0,0 0 0,0 1 0,9 4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2:52.832"/>
    </inkml:context>
    <inkml:brush xml:id="br0">
      <inkml:brushProperty name="width" value="0.025" units="cm"/>
      <inkml:brushProperty name="height" value="0.025" units="cm"/>
      <inkml:brushProperty name="color" value="#FFFFFF"/>
    </inkml:brush>
  </inkml:definitions>
  <inkml:trace contextRef="#ctx0" brushRef="#br0">30 233 24575,'2'-1'0,"-1"1"0,1-1 0,-1 1 0,0-1 0,1 0 0,-1 0 0,0 1 0,1-1 0,-1 0 0,0 0 0,0 0 0,0-1 0,0 1 0,0 0 0,0 0 0,0 0 0,1-3 0,17-29 0,-15 24 0,9-15 0,14-41 0,-22 55 0,1 0 0,0 0 0,10-12 0,-14 18 0,-1 4 0,-1 0 0,0 0 0,0 0 0,0 0 0,0 0 0,1 0 0,-1 0 0,0 0 0,0 0 0,0 0 0,0 0 0,1 0 0,-1 0 0,0 0 0,0 1 0,0-1 0,0 0 0,1 0 0,-1 0 0,0 0 0,0 0 0,0 0 0,0 0 0,0 1 0,0-1 0,1 0 0,-1 0 0,0 0 0,0 0 0,0 0 0,0 1 0,0-1 0,0 0 0,0 0 0,0 0 0,0 0 0,0 1 0,0-1 0,0 0 0,0 0 0,0 0 0,0 0 0,0 1 0,0-1 0,0 0 0,0 0 0,0 0 0,0 0 0,0 1 0,0-1 0,0 0 0,0 0 0,0 0 0,0 0 0,-1 1 0,3 19 0,-2-6 0,0-29 0,0 12 0,1 0 0,-1 0 0,1 0 0,0 0 0,0 0 0,0 0 0,0 0 0,0 0 0,2-2 0,-2 3 0,0 1 0,0 0 0,-1-1 0,1 1 0,0 0 0,0 0 0,0 0 0,0 0 0,1 0 0,-1 0 0,0 0 0,0 0 0,1 0 0,-1 0 0,0 1 0,1-1 0,-1 1 0,0-1 0,1 1 0,-1-1 0,3 1 0,-1 3 0,-7 4 0,-11 9 0,12-14 0,-10 13 0,11-13 0,0-1 0,1 0 0,-1 1 0,1 0 0,0-1 0,0 1 0,-1 0 0,1 0 0,0-1 0,0 1 0,1 0 0,-1 0 0,0 0 0,1 0 0,-1 0 0,1 0 0,-1 0 0,1 1 0,0-1 0,0 0 0,0 2 0,1 8 0,-1 0 0,-1 0 0,0-1 0,-4 21 0,3-30 0,1 0 0,-1 0 0,0 0 0,1 0 0,-1 0 0,0 0 0,0 0 0,-4 3 0,-11 10 0,-54 95 0,66-98-135,0 0-1,0 1 1,1-1-1,-3 22 1,5-25-553,1-4-6138</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3:17.548"/>
    </inkml:context>
    <inkml:brush xml:id="br0">
      <inkml:brushProperty name="width" value="0.025" units="cm"/>
      <inkml:brushProperty name="height" value="0.025" units="cm"/>
      <inkml:brushProperty name="color" value="#FFFFFF"/>
    </inkml:brush>
  </inkml:definitions>
  <inkml:trace contextRef="#ctx0" brushRef="#br0">135 92 24575,'0'-7'0,"0"-19"0,6 20 0,8 11 0,-9-2 0,0 0 0,0 0 0,0-1 0,1 0 0,-1 0 0,0 0 0,1-1 0,-1 0 0,1 0 0,0 0 0,-1-1 0,1 0 0,6 0 0,20 1 0,-32-1 0,0 0 0,0 0 0,0 0 0,1 0 0,-1 0 0,0 0 0,0 0 0,1 0 0,-1 0 0,0 0 0,0 0 0,0 0 0,1 0 0,-1 0 0,0 0 0,0 0 0,1 0 0,-1 0 0,0 0 0,0 0 0,0 0 0,1 0 0,-1 0 0,0 1 0,0-1 0,0 0 0,0 0 0,1 0 0,-1 0 0,0 1 0,0-1 0,0 0 0,0 0 0,0 0 0,1 0 0,-1 1 0,0-1 0,0 0 0,0 0 0,0 0 0,0 1 0,0-1 0,0 0 0,0 0 0,0 1 0,0-1 0,0 0 0,0 0 0,0 0 0,0 1 0,0-1 0,0 0 0,0 0 0,0 0 0,0 1 0,-14 10 0,-7-5 0,21-6 0,-1 0 0,1 0 0,-1 1 0,1-1 0,-1 0 0,1 0 0,0 0 0,-1 0 0,1-1 0,-1 1 0,1 0 0,-1 0 0,1 0 0,-1 0 0,1 0 0,-1 0 0,1-1 0,0 1 0,-1 0 0,1 0 0,-1-1 0,1 1 0,0 0 0,-1-1 0,1 1 0,0 0 0,-1-1 0,1 1 0,0 0 0,-1-2 0,1 2 0,1-1 0,-1 0 0,0 0 0,0 0 0,0 0 0,1 0 0,-1 1 0,1-1 0,-1 0 0,0 0 0,1 1 0,-1-1 0,1 0 0,0 1 0,-1-1 0,1 0 0,-1 1 0,1-1 0,0 1 0,0-1 0,-1 1 0,1-1 0,0 1 0,0-1 0,-1 1 0,1 0 0,0 0 0,0-1 0,1 1 0,27-7 0,-6 8 0,-16-1 0,0 1 0,0-1 0,0-1 0,0 1 0,0-1 0,10-3 0,-38 10 0,15-5 0,1 0 0,0 1 0,-1 0 0,1-1 0,0 2 0,-5 2 0,8-4 0,0 1 0,1-1 0,-1 0 0,1 1 0,0-1 0,-1 1 0,1-1 0,0 1 0,0 0 0,0 0 0,0-1 0,0 1 0,1 0 0,-1 0 0,0 0 0,1 0 0,-1 0 0,1 0 0,0 0 0,0 0 0,0 0 0,0 2 0,3-45 0,-3 39 0,0 1 0,1-1 0,-1 0 0,0 1 0,1-1 0,-1 1 0,1-1 0,-1 0 0,1 1 0,0-1 0,0 1 0,0 0 0,0-1 0,0 1 0,0 0 0,0-1 0,0 1 0,0 0 0,1 0 0,-1 0 0,0 0 0,1 0 0,-1 0 0,2 0 0,-2 1 0,-1-1 0,1 1 0,-1 0 0,1 0 0,-1 0 0,1 0 0,-1 0 0,1 0 0,0 0 0,-1 0 0,1 0 0,-1 0 0,1 0 0,-1 1 0,1-1 0,-1 0 0,1 0 0,-1 0 0,1 1 0,-1-1 0,0 0 0,1 0 0,-1 1 0,1-1 0,-1 1 0,0-1 0,1 0 0,-1 1 0,0-1 0,1 1 0,0 0 0,0 19 0,-14 20 0,12-39 0,-5 7 0,1-12 0,5 3 0,-14 21 0,-79 131 0,93-151 0,0 1 0,0-1 0,0 0 0,0 1 0,0-1 0,0 1 0,0-1 0,0 0 0,-1 1 0,1-1 0,0 1 0,0-1 0,0 0 0,-1 1 0,1-1 0,0 0 0,-1 1 0,1-1 0,0 0 0,0 0 0,-1 1 0,1-1 0,0 0 0,-1 0 0,1 1 0,-1-1 0,1 0 0,0 0 0,-1 0 0,1 0 0,-1 0 0,1 0 0,0 0 0,-1 0 0,1 0 0,-1 0 0,0 0 0,-1-17 0,2 11 0,1 0 0,0 0 0,0 0 0,0 0 0,4-11 0,68-79 0,-68 90 0,-6 12 0,-11 27 0,-8 22 0,21-58 0,9-31 0,-10 33 0,1 0 0,-1 0 0,1 0 0,-1 0 0,1 0 0,-1 1 0,1-1 0,0 0 0,-1 0 0,1 0 0,0 1 0,0-1 0,0 0 0,0 1 0,0-1 0,-1 1 0,1-1 0,0 1 0,0-1 0,0 1 0,0 0 0,0-1 0,1 1 0,-1 0 0,0 0 0,0 0 0,0 0 0,0 0 0,0 0 0,0 0 0,0 0 0,2 1 0,-2-1 0,-1 0 0,1 1 0,0-1 0,-1 0 0,1 1 0,-1-1 0,1 0 0,-1 1 0,1-1 0,0 1 0,-1-1 0,0 1 0,1-1 0,-1 1 0,1 0 0,-1-1 0,0 1 0,1-1 0,-1 1 0,0 0 0,0-1 0,1 1 0,-1 0 0,0-1 0,0 1 0,0 0 0,0-1 0,0 1 0,0 0 0,0 0 0,0-1 0,0 1 0,0 0 0,0-1 0,-1 1 0,1 0 0,0-1 0,0 1 0,-1-1 0,1 1 0,0 0 0,-1-1 0,0 2 0,-20 30 0,16-25 0,4-7 0,0 3 0,0-1 0,0 0 0,0 0 0,0 1 0,-1-1 0,1 0 0,-1 0 0,0 0 0,1-1 0,-1 1 0,0 0 0,0-1 0,0 1 0,0-1 0,-1 1 0,1-1 0,0 0 0,0 0 0,-1 0 0,1 0 0,-1-1 0,1 1 0,-1 0 0,1-1 0,-1 0 0,-4 0 0,6 0 0,0 1 0,0-1 0,0 0 0,0 0 0,0 1 0,0-1 0,0 0 0,0 1 0,0-1 0,0 1 0,0-1 0,0 1 0,0 0 0,1-1 0,-1 1 0,0 0 0,0 0 0,1-1 0,-1 1 0,1 0 0,-1 0 0,1 0 0,-1 0 0,1 0 0,-1 0 0,1 0 0,0 0 0,-1 0 0,1 0 0,0 0 0,0 0 0,0 2 0,2 42 0,0-22 0,0-7 0,4-21 0,8-28 0,-11 27 0,26-48 0,-13 25 0,-29 47 0,9-15 0,1 1 0,0-1 0,1 1 0,-1 0 0,0 0 0,1 0 0,-3 6 0,5-8 0,-1-1 0,1 1 0,-1-1 0,0 1 0,0-1 0,0 0 0,0 1 0,0-1 0,0 0 0,0 0 0,0 1 0,0-1 0,0 0 0,-1 0 0,1 0 0,0-1 0,-1 1 0,1 0 0,-1 0 0,1-1 0,-1 1 0,1-1 0,-1 1 0,-2-1 0,1 1 0,0-1 0,0 0 0,0 0 0,0 0 0,0-1 0,0 1 0,0-1 0,0 1 0,0-1 0,0 0 0,0 0 0,-5-3 0,7 3 0,0 1 0,-1-1 0,1 1 0,0-1 0,0 0 0,0 0 0,0 1 0,0-1 0,0 0 0,0 0 0,0 0 0,0 0 0,0 0 0,0 0 0,1-1 0,-1 1 0,0 0 0,1 0 0,-1 0 0,1-1 0,-1 1 0,1 0 0,0-1 0,0 1 0,-1 0 0,1-1 0,0 1 0,0 0 0,0-1 0,0 1 0,1-1 0,-1 1 0,0 0 0,1 0 0,-1-1 0,0 1 0,1 0 0,0-1 0,-1 1 0,1 0 0,1-2 0,3-4 0,1-1 0,0 1 0,1 0 0,14-12 0,-7 6 0,-5 3 0,-1-1 0,0 1 0,9-20 0,-4 9 0,-12 21 0,-1-1 0,1 0 0,0 0 0,-1 0 0,1 1 0,-1-1 0,1 0 0,-1 0 0,0 0 0,1 0 0,-1 0 0,0 0 0,1 0 0,-1 0 0,0 0 0,0 0 0,0 0 0,0 0 0,0 0 0,0 0 0,0 0 0,-1 0 0,1 0 0,0 0 0,0 0 0,-1 0 0,1 0 0,0 0 0,-1 1 0,1-1 0,-1 0 0,0 0 0,1 0 0,-1 0 0,0 1 0,1-1 0,-1 0 0,0 1 0,0-1 0,1 1 0,-1-1 0,0 1 0,-1-2 0,-6 0 0,1-1 0,0 1 0,-1 0 0,1 1 0,-9-1 0,-13-4 0,7 3 0,20 3 0,0 0 0,-1 0 0,1-1 0,0 1 0,-1 0 0,1-1 0,0 0 0,0 1 0,0-1 0,-3-2 0,6-1 0,10 1 0,9 1 0,59 9 0,-59-4 0,0-1 0,0-1 0,23-1 0,-42-1 0,0 1 0,0-1 0,0 0 0,0 0 0,0 1 0,0-1 0,0 0 0,0 0 0,0 0 0,0 0 0,-1 0 0,1-1 0,0 1 0,-1 0 0,1 0 0,-1 0 0,1-1 0,-1 1 0,0 0 0,1 0 0,-1-1 0,0-1 0,1 1 0,-1-1 0,1 1 0,0-1 0,0 1 0,0 0 0,0 0 0,0-1 0,1 1 0,1-3 0,16-3 0,-17 7 0,-7 1 0,-2 0 0,-31-1 0,26 0 0,0 1 0,0 0 0,0 0 0,-17 4 0,-15 7 0,95-15 0,-30 2 0,40 2 0,-51 3 0,-14 1 0,-18 1 0,8-4 0,4-1 0,0 0 0,0 0 0,0-1 0,0 0 0,1 0 0,-15-5 0,24 6 0,0 0 0,-1 0 0,1 0 0,0 0 0,0 0 0,0 0 0,0 0 0,0 0 0,0 0 0,0 0 0,-1 0 0,1 0 0,0 0 0,0 0 0,0 0 0,0 0 0,0 0 0,0-1 0,0 1 0,0 0 0,0 0 0,-1 0 0,1 0 0,0 0 0,0 0 0,0 0 0,0 0 0,0 0 0,0-1 0,0 1 0,0 0 0,0 0 0,0 0 0,0 0 0,0 0 0,0 0 0,0 0 0,0-1 0,0 1 0,0 0 0,0 0 0,0 0 0,0 0 0,0 0 0,0 0 0,0 0 0,0-1 0,0 1 0,0 0 0,0 0 0,0 0 0,0 0 0,0 0 0,1 0 0,-1 0 0,0 0 0,0-1 0,0 1 0,0 0 0,11-5 0,19-3 0,-26 7 0,7-3 0,20-6 0,-30 10 0,0 0 0,-1-1 0,1 1 0,0 0 0,0 0 0,-1 0 0,1 0 0,0 0 0,0 0 0,-1 0 0,1 0 0,0 0 0,0 0 0,-1 0 0,1 0 0,0 0 0,-1 0 0,1 1 0,0-1 0,-1 0 0,1 1 0,0-1 0,-1 0 0,1 1 0,0-1 0,-1 1 0,1-1 0,-1 1 0,2 0 0,-3 0 0,1-1 0,0 1 0,0-1 0,0 1 0,0 0 0,0-1 0,-1 1 0,1-1 0,0 1 0,-1-1 0,1 1 0,0-1 0,-1 1 0,1-1 0,0 1 0,-1-1 0,1 0 0,-1 1 0,1-1 0,-1 0 0,1 1 0,-1-1 0,1 0 0,-1 0 0,1 1 0,-1-1 0,1 0 0,-1 0 0,1 0 0,-1 0 0,0 0 0,1 0 0,-1 0 0,1 0 0,-1 0 0,0 0 0,1 0 0,-1 0 0,0 0 0,-31 0 0,28 0 0,-8 0 0,11 0 0,-1 1 0,0-1 0,0 0 0,1 0 0,-1 0 0,0 0 0,0 0 0,1 0 0,-1-1 0,0 1 0,0-1 0,1 1 0,-1-1 0,0 1 0,1-1 0,-1 0 0,1 0 0,-1 0 0,1 0 0,-1 0 0,-1-2 0,-6-5 0,7 16 0,8 19 0,-2-7 0,0 0 0,-2 0 0,0 0 0,-2 1 0,0-1 0,-1 0 0,-4 23 0,0 13 0,-1-22 0,2-11 0,11-41 0,53-131 0,-34 90 0,-21 48 0,-4 17 0,-9 18 0,-8 0 0,-26 29 0,0 0 0,37-46 0,0 0 0,1 0 0,0 0 0,0 1 0,-5 15 0,-2 4 0,-1 0 0,-16 27 0,17-42 0,10-23 0,8-24 0,-4 29 0,1 0 0,-1 0 0,1 0 0,0 0 0,0 0 0,1 1 0,0 0 0,0 0 0,0 0 0,1 0 0,-1 1 0,10-5 0,-15 9 0,0 0 0,0 0 0,0-1 0,1 1 0,-1 0 0,0 0 0,0 0 0,0 0 0,0 0 0,0 0 0,1 0 0,-1 0 0,0 0 0,0 0 0,0 0 0,0 0 0,1 0 0,-1 0 0,0 0 0,0 0 0,0 0 0,0 1 0,0-1 0,1 0 0,-1 0 0,0 0 0,0 0 0,0 0 0,0 0 0,0 0 0,1 0 0,-1 0 0,0 1 0,0-1 0,0 0 0,0 0 0,0 0 0,0 0 0,0 0 0,0 1 0,0-1 0,0 0 0,0 0 0,0 0 0,3 13 0,-3 18 0,0-28 0,-5 33 0,5-35 0,0 0 0,0 0 0,0 0 0,0-1 0,-1 1 0,1 0 0,0 0 0,0 0 0,-1-1 0,1 1 0,-1 0 0,1 0 0,-1-1 0,1 1 0,-1 0 0,1-1 0,-1 1 0,1-1 0,-1 1 0,0-1 0,1 1 0,-1-1 0,0 1 0,0-1 0,1 0 0,-1 1 0,0-1 0,0 0 0,0 1 0,1-1 0,-1 0 0,0 0 0,0 0 0,0 0 0,0 0 0,1 0 0,-1 0 0,0 0 0,-1-1 0,1 1 0,0-1 0,1 0 0,-1 1 0,0-1 0,0 0 0,1 0 0,-1 1 0,1-1 0,-1 0 0,1 0 0,-1 0 0,1 0 0,0 0 0,-1 0 0,1 0 0,0 0 0,0 0 0,-1 0 0,1 0 0,0 0 0,0 0 0,0-2 0,2-30 0,-2 22 0,2-3 0,2 12 0,3 22 0,-7-16 0,1 0 0,0 0 0,0-1 0,0 1 0,0 0 0,0-1 0,1 1 0,-1-1 0,1 1 0,0-1 0,0 0 0,0 0 0,1 0 0,-1 0 0,1 0 0,0 0 0,0-1 0,-1 1 0,6 2 0,-6-4 0,1 0 0,-1 0 0,0 0 0,0-1 0,1 1 0,-1-1 0,0 1 0,1-1 0,-1 0 0,0 0 0,1 0 0,-1 0 0,0 0 0,1 0 0,-1-1 0,0 1 0,1-1 0,-1 0 0,0 0 0,0 0 0,0 0 0,0 0 0,1 0 0,-2 0 0,1-1 0,0 1 0,0-1 0,0 1 0,-1-1 0,1 0 0,2-3 0,2-2 0,-1 1 0,0-1 0,0-1 0,0 1 0,-1 0 0,0-1 0,-1 0 0,0 0 0,0 0 0,0-1 0,-1 1 0,1-10 0,-1 56 0,-1-28 0,0 0 0,-1 0 0,0 1 0,-1-1 0,-3 20 0,4-29 0,0-1 0,-1 1 0,1-1 0,0 0 0,0 1 0,0-1 0,0 0 0,0 1 0,0-1 0,0 0 0,-1 0 0,1 1 0,0-1 0,0 0 0,-1 1 0,1-1 0,0 0 0,0 0 0,-1 1 0,1-1 0,0 0 0,0 0 0,-1 0 0,1 1 0,0-1 0,-1 0 0,1 0 0,0 0 0,-1 0 0,1 0 0,0 0 0,-1 0 0,1 0 0,-1 0 0,0 0 0,-11-9 0,-8-24 0,18 30 0,-7-14 0,-18-26 0,19 82 0,7-34 0,-3 28 0,4-32 0,0 1 0,0 0 0,-1-1 0,1 1 0,0-1 0,-1 1 0,0-1 0,1 1 0,-1-1 0,0 1 0,0-1 0,0 1 0,0-1 0,0 0 0,-1 2 0,1-6 0,0 0 0,0 0 0,1 0 0,-1 0 0,1 0 0,0 0 0,0-5 0,0-64 0,12-80 0,-31 310 0,19-158 0,0 0 0,0 0 0,0 0 0,1 0 0,-1 0 0,0 0 0,0 0 0,0 0 0,0 0 0,0 0 0,0 0 0,3-16 0,3-14 0,1-2 0,-6 21 0,1 1 0,1 0 0,-1-1 0,2 1 0,0 0 0,5-11 0,-8 54 0,0-19 0,-8 116 0,32-175 0,-18 25 0,-1 0 0,-1-1 0,-1 1 0,0-1 0,-2 0 0,0 0 0,-2-33 0,0 59 0,-1 19 0,1-23 0,0-1 0,0 1 0,0 0 0,0-1 0,0 1 0,0 0 0,0-1 0,0 1 0,0 0 0,0-1 0,0 1 0,1 0 0,-1-1 0,0 1 0,1 0 0,-1-1 0,0 1 0,1-1 0,-1 1 0,0 0 0,1-1 0,-1 1 0,1-1 0,1 1 0,-2-1 0,1-1 0,0 0 0,0 1 0,-1-1 0,1 0 0,0 1 0,-1-1 0,1 0 0,-1 0 0,1 0 0,-1 1 0,1-1 0,-1 0 0,0 0 0,0 0 0,1 0 0,-1 0 0,0 0 0,0 0 0,0 0 0,0 0 0,0-1 0,3-23 0,-12 41 0,-1 0 0,-15 18 0,10-13 0,14-19 0,0 0 0,-1 0 0,1 0 0,-1 0 0,1 0 0,-1-1 0,0 1 0,0-1 0,0 1 0,0-1 0,-3 2 0,5-3 0,0 0 0,-1 0 0,1 0 0,0 0 0,-1 1 0,1-2 0,-1 1 0,1 0 0,0 0 0,-1 0 0,1 0 0,0 0 0,-1 0 0,1 0 0,0 0 0,0 0 0,-1-1 0,1 1 0,0 0 0,-1 0 0,1 0 0,0-1 0,0 1 0,-1 0 0,1 0 0,0-1 0,0 1 0,-1-1 0,-4-18 0,4 15 0,0 1 0,0-1 0,0 0 0,0 0 0,-1 1 0,1-1 0,-1 0 0,0 1 0,0 0 0,0-1 0,-1 1 0,-4-6 0,-12-16 0,17 22 0,1-1 0,0 1 0,0-1 0,0 1 0,0-1 0,1 1 0,0-5 0,0 6 0,0 0 0,-1 0 0,1-1 0,0 1 0,0 0 0,-1 0 0,0-1 0,1 1 0,-1 0 0,0 0 0,0 0 0,0 0 0,0 0 0,-2-2 0,2 3 0,0 1 0,0 0 0,0 0 0,0 0 0,0 0 0,0 0 0,0 0 0,-1 0 0,1 0 0,0 1 0,0-1 0,0 0 0,0 1 0,0-1 0,0 0 0,0 1 0,1-1 0,-1 1 0,0 0 0,0-1 0,0 1 0,0 0 0,1-1 0,-1 1 0,0 0 0,0 0 0,1 0 0,-1 0 0,1 0 0,-1 1 0,-19 29 0,13-15 0,1-4 0,1 1 0,0 0 0,1 0 0,-3 18 0,7-30 0,-1-1 0,1 0 0,0 1 0,0-1 0,0 0 0,0 1 0,0-1 0,0 0 0,0 1 0,0-1 0,1 0 0,-1 1 0,0-1 0,0 1 0,0-1 0,0 0 0,0 0 0,0 1 0,1-1 0,-1 0 0,0 1 0,0-1 0,1 0 0,-1 0 0,0 1 0,0-1 0,1 0 0,-1 0 0,0 1 0,1-1 0,-1 0 0,0 0 0,1 0 0,-1 0 0,0 0 0,1 1 0,16-4 0,13-12 0,-13 0 0,-1 3 0,-15 16 0,-6 13 0,-49 93 0,12-28 0,32-54 0,1 1 0,2 0 0,0 0 0,2 0 0,-1 36 0,3-38 0,0 6-1365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1:39.638"/>
    </inkml:context>
    <inkml:brush xml:id="br0">
      <inkml:brushProperty name="width" value="0.025" units="cm"/>
      <inkml:brushProperty name="height" value="0.025" units="cm"/>
    </inkml:brush>
  </inkml:definitions>
  <inkml:trace contextRef="#ctx0" brushRef="#br0">18 1 24575,'-1'0'0,"1"1"0,-1-1 0,1 0 0,-1 1 0,1-1 0,0 1 0,-1-1 0,1 1 0,-1-1 0,1 1 0,0-1 0,0 1 0,-1-1 0,1 1 0,0 0 0,0-1 0,0 1 0,0-1 0,-1 1 0,1 0 0,0-1 0,0 1 0,0-1 0,0 1 0,1 0 0,-2 24 0,1-17 0,0-5-151,0 0-1,-1 1 0,0-1 0,0 0 1,0 1-1,0-1 0,0 0 1,-4 6-1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3:30.967"/>
    </inkml:context>
    <inkml:brush xml:id="br0">
      <inkml:brushProperty name="width" value="0.025" units="cm"/>
      <inkml:brushProperty name="height" value="0.025" units="cm"/>
    </inkml:brush>
  </inkml:definitions>
  <inkml:trace contextRef="#ctx0" brushRef="#br0">21 0 24575,'0'2'0,"-2"24"0,2-26 0,0 1 0,0-1 0,0 1 0,0 0 0,0-1 0,0 1 0,-1 0 0,1-1 0,0 1 0,0-1 0,-1 1 0,1-1 0,0 1 0,-1-1 0,1 1 0,-1-1 0,1 1 0,0-1 0,-1 0 0,1 1 0,-1-1 0,0 1 0,1-1 0,-1 0 0,1 0 0,-1 1 0,1-1 0,-1 0 0,0 0 0,1 0 0,-1 0 0,1 1 0,-1-1 0,0 0 0,0-1 0,1 0 0,-1 0 0,1 1 0,-1-1 0,1 0 0,0 0 0,-1 0 0,1 0 0,0 0 0,0 0 0,-1 1 0,1-1 0,0 0 0,0 0 0,0 0 0,0 0 0,0 0 0,1 0 0,-1 0 0,0 0 0,0 0 0,1 1 0,-1-1 0,0 0 0,1 0 0,0-1 0,6-6 0,-7 8 0,1 1 0,-1-1 0,0 0 0,1 1 0,-1-1 0,0 1 0,1-1 0,-1 1 0,0 0 0,1-1 0,-1 1 0,0-1 0,0 1 0,0 0 0,1-1 0,-1 1 0,0-1 0,0 1 0,0 0 0,0-1 0,0 1 0,0 1 0,0 17 0,-1-35 0,2 67 0,1-56 0,-1 2 0,0 1 0,0-1 0,1 1 0,-2-1 0,1 1 0,0-1 0,-1 1 0,1-6 0,-2 3-1365,0 1-5461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3:36.105"/>
    </inkml:context>
    <inkml:brush xml:id="br0">
      <inkml:brushProperty name="width" value="0.025" units="cm"/>
      <inkml:brushProperty name="height" value="0.025" units="cm"/>
    </inkml:brush>
  </inkml:definitions>
  <inkml:trace contextRef="#ctx0" brushRef="#br0">0 2 24575,'66'-1'0,"68"2"0,-129 1-80,-15 0 280,-15 0-1685,20-2-5341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3:41.623"/>
    </inkml:context>
    <inkml:brush xml:id="br0">
      <inkml:brushProperty name="width" value="0.025" units="cm"/>
      <inkml:brushProperty name="height" value="0.025" units="cm"/>
    </inkml:brush>
  </inkml:definitions>
  <inkml:trace contextRef="#ctx0" brushRef="#br0">0 0 24575,'176'0'-1365,"-171"0"-5461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4:00.830"/>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4:17.280"/>
    </inkml:context>
    <inkml:brush xml:id="br0">
      <inkml:brushProperty name="width" value="0.025" units="cm"/>
      <inkml:brushProperty name="height" value="0.025" units="cm"/>
    </inkml:brush>
  </inkml:definitions>
  <inkml:trace contextRef="#ctx0" brushRef="#br0">0 6 24575,'28'-1'0,"-22"0"0,1 0 0,0 1 0,-1 0 0,1 0 0,7 2 0,-3-1 0,1 0 0,0 0 0,0-2 0,20-2 0,-5 1 0,-27 2 0,0-1 0,1 1 0,-1 0 0,0 0 0,1 0 0,-1 0 0,0 0 0,0 0 0,1 0 0,-1 0 0,0 0 0,1 0 0,-1 0 0,0 0 0,0 0 0,1 0 0,-1 0 0,0 0 0,0 0 0,1 0 0,-1 1 0,0-1 0,1 0 0,-1 0 0,0 0 0,0 0 0,0 1 0,1-1 0,-1 0 0,0 0 0,0 0 0,0 1 0,1-1 0,-1 0 0,0 0 0,0 1 0,0-1 0,0 0 0,0 0 0,0 1 0,1-1 0,-1 0 0,0 1 0,0-1 0,0 0 0,0 0 0,0 1 0,0-1 0,0 0 0,0 1 0,0-1 0,0 0 0,-1 0 0,1 1 0,0-1 0,0 0 0,0 0 0,0 1 0,0-1 0,0 0 0,-1 0 0,1 1 0,0-1 0,-1 1 0,0 0 0,1 0 0,-1 0 0,0 0 0,0 0 0,0 0 0,0-1 0,0 1 0,0 0 0,0-1 0,0 1 0,0 0 0,0-1 0,0 1 0,0-1 0,-2 1 0,-77-2-1365,75 1-5461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4:27.740"/>
    </inkml:context>
    <inkml:brush xml:id="br0">
      <inkml:brushProperty name="width" value="0.025" units="cm"/>
      <inkml:brushProperty name="height" value="0.025" units="cm"/>
    </inkml:brush>
  </inkml:definitions>
  <inkml:trace contextRef="#ctx0" brushRef="#br0">161 63 24575,'-11'18'0,"-1"0"0,7 13 0,5-27 0,0 1 0,0-1 0,-1 1 0,0-1 0,0 1 0,0-1 0,-1 0 0,0 1 0,1-1 0,-1 0 0,-5 7 0,-21 34 0,-57 78 0,84-119 0,7-15 0,12-17 0,-9 10 0,-7 12 0,1 0 0,1 0 0,-1-1 0,1 2 0,0-1 0,0 0 0,6-5 0,-9 45 0,-1-33 0,0 0 0,0-1 0,0 1 0,0-1 0,0 1 0,0-1 0,0 1 0,0-1 0,0 1 0,0-1 0,0 1 0,0-1 0,-1 1 0,1-1 0,0 1 0,0-1 0,0 0 0,-1 1 0,1-1 0,0 1 0,-1-1 0,1 0 0,0 1 0,-1-1 0,1 0 0,-1 1 0,1-1 0,-1 1 0,-3-17 0,4-29 0,1 39 0,1 1 0,0-1 0,0 0 0,0 1 0,1-1 0,0 1 0,0 0 0,0 0 0,1 0 0,0 0 0,0 0 0,0 1 0,9-8 0,2-3 0,-13 14 0,-1-1 0,1 0 0,-1 0 0,1 0 0,-1 0 0,0 0 0,0 0 0,0 0 0,0-1 0,0 1 0,0 0 0,-1-1 0,1 1 0,-1 0 0,1-1 0,-1 1 0,0 0 0,0-5 0,3-21 0,6 9 0,-9 18 0,1 0 0,0 0 0,-1 0 0,1 0 0,-1 1 0,1-1 0,-1 0 0,1 0 0,-1 0 0,0 0 0,1 0 0,-1-1 0,0 1 0,0 0 0,0 0 0,0 0 0,0 0 0,0 0 0,0 0 0,0 0 0,0 0 0,0 0 0,-1 0 0,1 0 0,0 0 0,-1 0 0,1 0 0,-1 0 0,1 0 0,-1 0 0,0 0 0,0-1 0,-13-13 0,10 14 0,8 11 0,4 7 0,-6-15 0,-1 0 0,0-1 0,0 1 0,0 0 0,0 0 0,0 0 0,0 0 0,0 0 0,-1 0 0,1 1 0,-1-1 0,1 0 0,-1 0 0,0 0 0,0 1 0,0-1 0,0 0 0,0 0 0,-1 0 0,1 0 0,0 1 0,-1-1 0,0 0 0,0 0 0,1 0 0,-1 0 0,0 0 0,-1 0 0,-1 2 0,-69 107 0,16-40 0,55-70 0,1 1 0,-1-1 0,0 1 0,1-1 0,-1 1 0,1-1 0,-1 1 0,1-1 0,0 1 0,-1 0 0,1-1 0,0 1 0,0-1 0,0 1 0,1 0 0,-1-1 0,0 1 0,0-1 0,1 1 0,-1 0 0,2 1 0,18 33 0,-6-12 0,-10-64-1365,-3 32-5461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4:45.093"/>
    </inkml:context>
    <inkml:brush xml:id="br0">
      <inkml:brushProperty name="width" value="0.025" units="cm"/>
      <inkml:brushProperty name="height" value="0.025" units="cm"/>
      <inkml:brushProperty name="color" value="#FFFFFF"/>
    </inkml:brush>
  </inkml:definitions>
  <inkml:trace contextRef="#ctx0" brushRef="#br0">161 1 24575,'-38'16'0,"36"-16"0,1 0 0,-1 1 0,1-1 0,-1 0 0,1 0 0,-1 0 0,1-1 0,-1 1 0,1 0 0,-1-1 0,1 1 0,-1 0 0,1-1 0,-1 0 0,1 1 0,0-1 0,-2-1 0,2 2 0,1-1 0,-1 1 0,1-1 0,-1 1 0,1-1 0,-1 1 0,1 0 0,-1 0 0,1-1 0,-1 1 0,0 0 0,1 0 0,-1-1 0,0 1 0,1 0 0,-1 0 0,1 0 0,-1 0 0,0 0 0,1 0 0,-1 0 0,0 0 0,1 0 0,-1 0 0,0 1 0,1-1 0,-1 0 0,1 0 0,-1 0 0,0 1 0,1-1 0,-1 0 0,1 1 0,-1-1 0,1 1 0,-1-1 0,1 1 0,-1-1 0,1 1 0,-1-1 0,1 1 0,0-1 0,-1 1 0,1-1 0,0 1 0,0-1 0,-1 1 0,1 0 0,0-1 0,0 1 0,0 0 0,0-1 0,0 1 0,0 0 0,0 0 0,0 0 0,-1 0 0,1 0 0,0 0 0,0 0 0,0 0 0,-1-1 0,1 1 0,0 0 0,-1 0 0,1 0 0,-1-1 0,1 1 0,-1 0 0,1-1 0,-1 1 0,1 0 0,-1-1 0,0 1 0,1-1 0,-1 1 0,0-1 0,0 1 0,-1 0 0,-14-9 0,8 1 0,7 7 2,1 0 1,-1 0-1,1-1 0,-1 1 0,1 0 1,-1 0-1,1 0 0,-1 0 0,1 0 1,-1 0-1,1 0 0,-1 0 0,1 0 1,-1 0-1,1 0 0,-1 0 0,1 0 1,-1 0-1,0 0 0,1 1 0,-1-1 1,1 0-1,-1 0 0,1 1 0,0-1 1,-1 0-1,1 0 0,-1 1 0,1-1 1,0 1-1,-1-1 0,1 0 0,-1 1 1,1-1-1,0 1 0,0-1 0,-1 1 1,1-1-1,0 1 0,-10 23-769,8-20 79,1 0-6138</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4:51.940"/>
    </inkml:context>
    <inkml:brush xml:id="br0">
      <inkml:brushProperty name="width" value="0.025" units="cm"/>
      <inkml:brushProperty name="height" value="0.025" units="cm"/>
      <inkml:brushProperty name="color" value="#FFFFFF"/>
    </inkml:brush>
  </inkml:definitions>
  <inkml:trace contextRef="#ctx0" brushRef="#br0">0 24 24575,'30'-7'0,"-25"7"0,1-1 0,0 0 0,0 0 0,-1 0 0,8-3 0,-10 2 0,1 1 0,-1 0 0,1 0 0,-1 0 0,1 0 0,-1 1 0,1-1 0,0 1 0,-1 0 0,1 0 0,0 0 0,-1 0 0,1 1 0,-1 0 0,1 0 0,5 2 0,6-5 0,-14 2 0,0-1 0,0 1 0,0-1 0,0 1 0,0 0 0,1-1 0,-1 1 0,0 0 0,0 0 0,0 0 0,0 0 0,1 0 0,-1 0 0,0 1 0,0-1 0,0 0 0,0 0 0,0 1 0,1-1 0,0 2 0,72 51 0,-2-9 0,-71-38-1365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5:13.656"/>
    </inkml:context>
    <inkml:brush xml:id="br0">
      <inkml:brushProperty name="width" value="0.025" units="cm"/>
      <inkml:brushProperty name="height" value="0.025" units="cm"/>
    </inkml:brush>
  </inkml:definitions>
  <inkml:trace contextRef="#ctx0" brushRef="#br0">199 1 24575,'-2'0'0,"1"0"0,-1 0 0,0 0 0,1 0 0,-1 1 0,1-1 0,-1 0 0,1 1 0,-1 0 0,1-1 0,-1 1 0,1 0 0,0-1 0,-1 1 0,1 0 0,0 0 0,-1 0 0,1 0 0,0 1 0,0-1 0,0 0 0,0 0 0,0 1 0,0-1 0,0 2 0,-2 3 0,1 1 0,0 0 0,0-1 0,-2 13 0,3-13 0,0 0 0,0 0 0,-1 0 0,1 0 0,-1 0 0,-4 6 0,-3 4 0,6-11 0,1 0 0,-1-1 0,-1 1 0,1-1 0,0 1 0,-1-1 0,-5 5 0,0 0 0,0 2 0,0-1 0,1 1 0,1 1 0,0-1 0,-11 25 0,15-31 0,-1 5 0,4-8 0,-1 0 0,1 0 0,-1 0 0,0-1 0,0 1 0,0 0 0,0-1 0,0 1 0,0-1 0,0 1 0,0-1 0,0 1 0,-1-1 0,1 0 0,-1 1 0,1-1 0,-3 1 0,4-2-32,0 0-1,0 0 1,0 0-1,-1 0 1,1-1-1,0 1 1,0 0-1,0 0 1,0 0-1,0 0 1,0-1-1,0 1 1,0 0-1,0 0 1,0 0-1,0 0 1,0-1-1,0 1 1,0 0-1,0 0 1,0 0-1,0 0 1,0-1-1,0 1 1,0 0-1,0 0 1,0 0-1,0 0 1,0-1-1,0 1 1,0 0-1,0 0 1,0 0-1,0 0 1,0 0-1,0-1 1,1 1-1,-1 0 0,0 0 1,0 0-1,0 0 1,3-4-6794</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5:21.733"/>
    </inkml:context>
    <inkml:brush xml:id="br0">
      <inkml:brushProperty name="width" value="0.025" units="cm"/>
      <inkml:brushProperty name="height" value="0.025" units="cm"/>
    </inkml:brush>
  </inkml:definitions>
  <inkml:trace contextRef="#ctx0" brushRef="#br0">10 73 24575,'0'2'0,"1"-1"0,-1 0 0,0 0 0,0 0 0,0 0 0,1 0 0,-1 0 0,0 0 0,1 0 0,-1 0 0,1 0 0,-1 0 0,1 0 0,0-1 0,-1 1 0,1 0 0,0 0 0,-1 0 0,1-1 0,0 1 0,0 0 0,0-1 0,0 1 0,0-1 0,0 1 0,0-1 0,0 1 0,0-1 0,0 0 0,0 0 0,0 1 0,1-1 0,37 1 0,-32-1 0,-3 0 0,0 0 0,1 1 0,-1 0 0,0 0 0,1 0 0,-1 0 0,0 1 0,0-1 0,0 1 0,0 0 0,-1 0 0,6 4 0,-6-3 0,2-1 0,-1 1 0,0-1 0,0 0 0,1 0 0,-1-1 0,1 1 0,0-1 0,5 1 0,-9-2 0,0-1 0,0 1 0,0 0 0,1 0 0,-1-1 0,0 1 0,0-1 0,0 1 0,1-1 0,-1 1 0,0-1 0,0 0 0,0 1 0,0-1 0,0 0 0,0 0 0,-1 0 0,1 0 0,0 0 0,0 0 0,-1 0 0,1 0 0,0 0 0,-1 0 0,1 0 0,-1-1 0,0 1 0,1 0 0,-1 0 0,0 0 0,0-1 0,1 1 0,-1 0 0,0 0 0,0-1 0,-1 1 0,1 0 0,0 0 0,0-1 0,0 1 0,-1 0 0,1 0 0,-1 0 0,1-1 0,-1 1 0,1 0 0,-1 0 0,0 0 0,0 0 0,1 0 0,-1 0 0,-1-1 0,-16-10 0,0 1 0,-1 1 0,-25-11 0,41 20 0,-13-7 0,-25-12 0,40 19 0,-1 0 0,1 1 0,-1-1 0,1 1 0,-1-1 0,1 1 0,-1 0 0,1-1 0,-1 1 0,1 0 0,-1 0 0,1 0 0,-1 1 0,1-1 0,-1 0 0,1 0 0,-1 1 0,1-1 0,-1 1 0,1-1 0,-3 2 0,3 0 0,0-1 0,0 1 0,0-1 0,0 1 0,1-1 0,-1 1 0,0 0 0,1-1 0,-1 1 0,1 0 0,0 0 0,-1-1 0,1 1 0,0 0 0,0 0 0,0 0 0,0-1 0,1 1 0,-1 0 0,0 0 0,1-1 0,0 4 0,1 1 0,0 0 0,1 0 0,-1 0 0,7 10 0,-3-8 0,1 0 0,-1 0 0,1 0 0,1-1 0,-1 0 0,1 0 0,1-1 0,-1 0 0,1 0 0,12 5 0,-21-11-2,1 0-1,0 1 1,-1-1-1,1 0 1,-1 0-1,1 0 1,0 0-1,-1 0 1,1 0-1,0 0 1,-1 0-1,1 0 1,0 0-1,-1 0 1,1 0-1,-1 0 1,1-1-1,0 1 0,-1 0 1,1 0-1,-1-1 1,1 1-1,0 0 1,-1-1-1,1 1 1,-1-1-1,0 1 1,1-1-1,-1 1 1,1-1-1,0 0 1,0-1 22,0 0 0,0-1 0,0 1 0,-1 0 0,1-1 0,0 1 0,-1 0 0,0-1 0,1-2 0,-1-1-206,0 1 1,0-1-1,0 0 0,-1 1 1,0-1-1,0 0 1,-3-8-1,2 10-6640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1:45.307"/>
    </inkml:context>
    <inkml:brush xml:id="br0">
      <inkml:brushProperty name="width" value="0.025" units="cm"/>
      <inkml:brushProperty name="height" value="0.025" units="cm"/>
    </inkml:brush>
  </inkml:definitions>
  <inkml:trace contextRef="#ctx0" brushRef="#br0">59 0 24575,'0'4'0,"1"0"0,-1-1 0,-1 1 0,1 0 0,0-1 0,-1 1 0,0 0 0,0-1 0,0 1 0,0-1 0,-1 1 0,1-1 0,-1 1 0,0-1 0,0 0 0,0 0 0,-5 5 0,2-1-170,0-1-1,1 1 0,0-1 1,0 1-1,0 1 0,1-1 1,-3 11-1,5-13-6655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5:33.184"/>
    </inkml:context>
    <inkml:brush xml:id="br0">
      <inkml:brushProperty name="width" value="0.025" units="cm"/>
      <inkml:brushProperty name="height" value="0.025" units="cm"/>
      <inkml:brushProperty name="color" value="#FFC114"/>
    </inkml:brush>
  </inkml:definitions>
  <inkml:trace contextRef="#ctx0" brushRef="#br0">0 0 24575,'3'0'0,"112"4"0,-99-2 0,0 1 0,-1 0 0,1 1 0,-1 1 0,17 7 0,41 18-1365,-66-27-5461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6:00.176"/>
    </inkml:context>
    <inkml:brush xml:id="br0">
      <inkml:brushProperty name="width" value="0.025" units="cm"/>
      <inkml:brushProperty name="height" value="0.025" units="cm"/>
      <inkml:brushProperty name="color" value="#FFFFFF"/>
    </inkml:brush>
  </inkml:definitions>
  <inkml:trace contextRef="#ctx0" brushRef="#br0">81 547 24575,'0'-8'0,"1"0"0,0 0 0,0 1 0,1-1 0,0 0 0,4-10 0,-4 16 0,-1 1 0,0 0 0,0 1 0,0-1 0,1 0 0,-1 0 0,0 0 0,1 1 0,-1-1 0,1 1 0,-1-1 0,1 1 0,-1-1 0,1 1 0,-1 0 0,1 0 0,-1 0 0,1 0 0,-1 0 0,1 0 0,-1 0 0,1 1 0,2 0 0,36 7 0,-12 6 0,-24-12 0,-1 0 0,1 0 0,0 0 0,0 0 0,-1-1 0,1 0 0,0 0 0,1 0 0,-1 0 0,0 0 0,4-1 0,30-2 0,-28 1 0,0 0 0,0 1 0,0 0 0,17 2 0,-10 4 0,-33 3 0,16-9 0,-1 1 0,1-1 0,0 0 0,-1 0 0,1 0 0,0 0 0,0 1 0,-1-1 0,1 0 0,0 0 0,-1 1 0,1-1 0,0 0 0,0 1 0,0-1 0,-1 0 0,1 1 0,0-1 0,0 0 0,0 1 0,0-1 0,0 0 0,0 1 0,0-1 0,0 1 0,0-1 0,0 0 0,0 1 0,0-1 0,0 0 0,0 1 0,0-1 0,0 0 0,0 1 0,9 15 0,16 11 0,-3-10 0,1-1 0,1 0 0,0-2 0,1-1 0,36 13 0,-57-27 0,-8-7 0,-12-9 0,-56-46 0,-2 3 0,-113-70 0,187 130 0,-1 0 0,1 0 0,0 0 0,0 0 0,0 0 0,0 0 0,0 0 0,0 0 0,0 0 0,-1-1 0,1 1 0,0 0 0,0 0 0,0 0 0,0 0 0,0 0 0,0 0 0,-1 0 0,1 0 0,0 0 0,0 0 0,0 0 0,0 0 0,0 0 0,-1 0 0,1 0 0,0 0 0,0 0 0,0 0 0,0 0 0,0 0 0,0 0 0,-1 1 0,1-1 0,0 0 0,0 0 0,0 0 0,0 0 0,0 0 0,0 0 0,0 0 0,0 0 0,-1 0 0,1 1 0,0-1 0,0 0 0,0 0 0,0 0 0,0 0 0,0 0 0,0 0 0,0 1 0,0-1 0,0 0 0,0 0 0,0 0 0,0 0 0,1 14 0,8 14 0,-2-14 0,1 0 0,1-1 0,1 0 0,0-1 0,0 0 0,1 0 0,16 12 0,-15-12 0,-11-10 0,1-1 0,-1 1 0,1-1 0,-1 1 0,1-1 0,0 0 0,0 0 0,0 0 0,0 0 0,0 0 0,0 0 0,2 1 0,1-8 0,-9-14 0,-34-60 0,-1 93 0,-9 17 0,45-28 0,0 0 0,0 1 0,0-1 0,1 1 0,-1-1 0,1 1 0,0 0 0,0 0 0,0 0 0,0 0 0,0 0 0,1 0 0,-3 6 0,4-9 0,0 0 0,0 0 0,0 1 0,0-1 0,0 0 0,0 0 0,0 0 0,0 1 0,0-1 0,0 0 0,0 0 0,0 1 0,0-1 0,0 0 0,0 0 0,0 0 0,0 1 0,0-1 0,0 0 0,0 0 0,0 0 0,0 1 0,0-1 0,0 0 0,0 0 0,0 0 0,0 0 0,1 1 0,-1-1 0,0 0 0,0 0 0,0 0 0,0 0 0,0 1 0,1-1 0,-1 0 0,0 0 0,0 0 0,0 0 0,1 0 0,-1 0 0,0 0 0,0 0 0,0 0 0,1 0 0,-1 0 0,0 0 0,13-5 0,9-14 0,-11 4 0,-20 28 0,-18 25 0,-26 25 0,30-37 0,19-22 0,5-7 0,3-2 0,0 0 0,0 0 0,0 0 0,1 1 0,-1 0 0,1 0 0,6-4 0,-11 7 0,1 1 0,-1 0 0,1-1 0,0 1 0,-1 0 0,1-1 0,0 1 0,0 0 0,-1 0 0,1 0 0,0 0 0,0 0 0,-1 0 0,1 0 0,0 0 0,0 0 0,-1 0 0,1 0 0,0 0 0,-1 0 0,1 1 0,0-1 0,0 0 0,-1 0 0,2 1 0,-1 1 0,0-1 0,0 1 0,0-1 0,0 1 0,0 0 0,0-1 0,0 1 0,-1 0 0,1-1 0,-1 1 0,1 0 0,-1 0 0,0 0 0,0-1 0,0 5 0,-3 37 0,22-68 0,30-50 0,9-17 0,-52 80 0,0 1 0,-1-1 0,0 0 0,-1-1 0,0 1 0,1-14 0,-5 26 0,1-1 0,-1 1 0,0 0 0,0-1 0,0 1 0,0 0 0,0-1 0,0 1 0,0 0 0,0-1 0,0 1 0,0-1 0,0 1 0,0 0 0,0-1 0,0 1 0,0 0 0,0-1 0,0 1 0,0 0 0,0-1 0,0 1 0,-1 0 0,1-1 0,0 1 0,0 0 0,0 0 0,-1-1 0,1 1 0,0 0 0,0 0 0,-1-1 0,1 1 0,0 0 0,0 0 0,-1-1 0,-12 9 0,-21 28 0,27-27 0,-231 226 0,231-223 0,15-10 0,18-11 0,132-84 0,-103 52 0,-72 58 0,14-13 0,-1 0 0,0 0 0,0 0 0,0-1 0,-7 5 0,11-8 0,0 0 0,-1 0 0,1 0 0,0 0 0,0 0 0,0 1 0,-1-1 0,1 0 0,0 0 0,0 0 0,0 0 0,-1 0 0,1 0 0,0 0 0,0 0 0,-1-1 0,1 1 0,0 0 0,0 0 0,0 0 0,-1 0 0,1 0 0,0 0 0,0 0 0,0 0 0,-1-1 0,1 1 0,0 0 0,0 0 0,0 0 0,0 0 0,-1-1 0,1 1 0,0 0 0,0 0 0,0 0 0,0 0 0,0-1 0,-4-13 0,3-13 0,2 4 0,2 1 0,0-1 0,2 0 0,12-36 0,-17 59 0,0 0 0,0 0 0,0 0 0,0 0 0,0 0 0,0 0 0,0 0 0,0 0 0,0 0 0,0 0 0,0 0 0,0 0 0,0 0 0,0 0 0,0 0 0,0 0 0,0 0 0,1 0 0,-1 0 0,-3 10 0,-6 17 0,-7-2 0,-22 29 0,24-35 0,0 1 0,-22 40 0,49-80 0,1 1 0,1 0 0,0 1 0,24-22 0,-39 39 0,0 1 0,1-1 0,-1 1 0,1-1 0,-1 1 0,0 0 0,1-1 0,-1 1 0,1 0 0,-1-1 0,1 1 0,-1 0 0,1 0 0,0-1 0,-1 1 0,1 0 0,-1 0 0,1 0 0,-1 0 0,1 0 0,0 0 0,-1 0 0,1 0 0,-1 0 0,1 0 0,-1 0 0,1 0 0,0 0 0,-1 0 0,1 0 0,-1 1 0,1-1 0,-1 0 0,2 1 0,-1 0 0,-1 0 0,1 1 0,0-1 0,0 1 0,-1-1 0,1 0 0,-1 1 0,1-1 0,-1 1 0,1-1 0,-1 1 0,0 2 0,1 1 0,-1 0 0,0 0 0,0 0 0,-1 0 0,1 0 0,-1 0 0,0 0 0,-2 6 0,5-60 0,-23 45 0,20 5 0,0-1 0,0 0 0,0 0 0,1 0 0,-1 0 0,0 0 0,0 0 0,0 0 0,0-1 0,0 1 0,1 0 0,-1 0 0,0-1 0,0 1 0,0 0 0,1-1 0,-1 1 0,0-1 0,0 1 0,1-1 0,-1 1 0,0-1 0,1 0 0,-1 1 0,1-1 0,-1 0 0,1 1 0,-1-1 0,1 0 0,0 0 0,-1 0 0,1 1 0,0-1 0,-1 0 0,1 0 0,0 0 0,0 0 0,0 1 0,0-1 0,0 0 0,0 0 0,0 0 0,0 0 0,0-1 0,2-20 0,-2 18 0,1 1 0,-1-1 0,0 1 0,0-1 0,0 1 0,0 0 0,-2-7 0,2 10 0,-1-1 0,0 1 0,0-1 0,0 1 0,1-1 0,-1 1 0,0-1 0,0 1 0,0 0 0,0-1 0,0 1 0,0 0 0,1 0 0,-1 0 0,0 0 0,0 0 0,0 0 0,0 0 0,0 0 0,0 0 0,0 0 0,0 0 0,0 1 0,0-1 0,1 0 0,-1 1 0,0-1 0,-1 1 0,-29 12 0,29-13 0,-24 12 0,0 1 0,1 1 0,1 1 0,-30 23 0,62-41 0,6-4 0,0 1 0,1 0 0,0 1 0,0 1 0,23-4 0,-38 8 0,1 0 0,0 0 0,0 0 0,0 0 0,0 0 0,0 0 0,0 0 0,0 0 0,-1 1 0,1-1 0,0 0 0,0 1 0,0-1 0,-1 0 0,1 1 0,0-1 0,0 1 0,-1-1 0,1 1 0,0 0 0,-1-1 0,1 1 0,0-1 0,-1 1 0,1 0 0,-1 0 0,0-1 0,1 1 0,-1 0 0,1 0 0,-1 0 0,0-1 0,0 1 0,1 0 0,-1 0 0,0 1 0,0 0 0,0 1 0,-1-1 0,1 0 0,0 0 0,-1 1 0,0-1 0,1 0 0,-1 0 0,0 0 0,0 0 0,0 0 0,-3 4 0,52-88 0,-29 61 0,-19 21 0,0 0 0,0 0 0,0 0 0,0 1 0,0-1 0,0 0 0,0 0 0,0 0 0,0 0 0,0 0 0,0 0 0,0 0 0,0 0 0,0 0 0,0 0 0,0 0 0,0 0 0,0 1 0,0-1 0,0 0 0,0 0 0,0 0 0,0 0 0,0 0 0,0 0 0,0 0 0,0 0 0,1 0 0,-1 0 0,0 0 0,0 0 0,0 0 0,0 0 0,0 0 0,0 0 0,0 0 0,0 0 0,0 0 0,0 0 0,0 0 0,0 1 0,0-1 0,0 0 0,1 0 0,-1 0 0,0 0 0,0 0 0,0 0 0,0 0 0,0-1 0,0 1 0,0 0 0,0 0 0,0 0 0,0 0 0,0 0 0,0 0 0,0 0 0,1 0 0,-1 0 0,0 0 0,0 0 0,0 0 0,0 0 0,0 0 0,-6 17 0,2-9 0,1 0 0,-1 0 0,-1 0 0,0 0 0,0 0 0,-7 6 0,12-14 0,0 0 0,0 0 0,0 0 0,0 0 0,0 0 0,0 0 0,0 0 0,0 0 0,0-1 0,0 1 0,0 0 0,0 0 0,0 0 0,0 0 0,0 0 0,0 0 0,0 0 0,0 0 0,-1 0 0,1 0 0,0 0 0,0 0 0,0 0 0,0 0 0,0 0 0,0 0 0,0-1 0,0 1 0,0 0 0,0 0 0,-1 0 0,1 0 0,0 0 0,0 0 0,0 0 0,0 0 0,0 0 0,0 0 0,0 0 0,0 1 0,0-1 0,-1 0 0,1 0 0,0 0 0,0 0 0,0 0 0,0 0 0,0 0 0,0 0 0,0 0 0,0 0 0,0 0 0,0 0 0,0 0 0,0 0 0,0 0 0,-1 0 0,1 1 0,0-1 0,0 0 0,0 0 0,0 0 0,0 0 0,0 0 0,0 0 0,0 0 0,0 0 0,0 0 0,0 1 0,3-12 0,6-11 0,-5 15 0,25-36 0,-26 40 0,-1 0 0,0 0 0,1 0 0,0 1 0,0-1 0,0 1 0,0 0 0,0-1 0,0 1 0,6-2 0,-8 4 0,-1 0 0,0-1 0,0 1 0,0 0 0,1 0 0,-1 0 0,0 0 0,0 0 0,1 0 0,-1 0 0,0 0 0,0 0 0,1 0 0,-1 0 0,0 0 0,0 0 0,1 0 0,-1 1 0,0-1 0,0 0 0,0 0 0,1 0 0,-1 0 0,0 0 0,0 0 0,0 0 0,1 1 0,-1-1 0,0 0 0,0 0 0,0 0 0,0 0 0,0 1 0,1-1 0,-1 0 0,0 0 0,0 1 0,0-1 0,0 0 0,0 0 0,0 1 0,0 13 0,-7 14 0,3-16 0,1-2 0,0-1 0,-1 1 0,0-1 0,0 0 0,-1-1 0,0 1 0,-8 9 0,13-18 0,0 0 0,0 0 0,0 0 0,0 0 0,0 0 0,-1 0 0,1 0 0,0 0 0,0 0 0,0 1 0,0-1 0,0 0 0,0 0 0,0 0 0,0 0 0,-1 0 0,1 0 0,0 0 0,0 0 0,0 0 0,0 0 0,0 0 0,0 0 0,0 0 0,-1 0 0,1 0 0,0 0 0,0 0 0,0 0 0,0-1 0,0 1 0,0 0 0,0 0 0,0 0 0,0 0 0,-1 0 0,1 0 0,0 0 0,0 0 0,0 0 0,0 0 0,0 0 0,0 0 0,0-1 0,0 1 0,0 0 0,0 0 0,0 0 0,0 0 0,0 0 0,0 0 0,0 0 0,0 0 0,0-1 0,0 1 0,-2-11 0,2-13 0,2 13 0,1-1 0,-1 1 0,2 0 0,0 0 0,0 1 0,1-1 0,0 1 0,1 0 0,0 0 0,1 1 0,11-14 0,-34 39 0,-1 0 0,-1-1 0,-1 0 0,0-2 0,0 0 0,-32 14 0,50-26 0,1-1 0,-1 0 0,1 0 0,-1 1 0,1-1 0,-1 0 0,1 0 0,-1 0 0,1 0 0,-1 0 0,1 0 0,-1 0 0,0 0 0,1 0 0,-1 0 0,1 0 0,-1 0 0,1 0 0,-1 0 0,1 0 0,-1 0 0,1-1 0,-1 1 0,1 0 0,-1 0 0,1-1 0,-1 1 0,1 0 0,0-1 0,-1 1 0,1 0 0,-1-1 0,1 1 0,0-1 0,-1 1 0,1-1 0,0 0 0,-1-1 0,0-1 0,0 1 0,1 0 0,0-1 0,-1 1 0,1-1 0,0 1 0,0-1 0,1-2 0,10-52 0,-11 55 0,1 0 0,-1 0 0,1-1 0,0 1 0,0 0 0,0 0 0,0 0 0,1 0 0,-1 1 0,2-3 0,0 7 0,-6 14 0,-3-1 0,0 0 0,0-1 0,-2 1 0,-15 24 0,29-47 0,1 0 0,1 1 0,-1 0 0,16-8 0,-5 2 0,-2 0 0,-12 8 0,0 0 0,1 1 0,-1-1 0,1 1 0,-1 0 0,1 1 0,0-1 0,10-3 0,-15 7 0,0-1 0,1 0 0,-1 1 0,0-1 0,0 1 0,0-1 0,0 1 0,0-1 0,0 0 0,0 1 0,0-1 0,0 1 0,0-1 0,0 1 0,0-1 0,0 1 0,0-1 0,0 0 0,0 1 0,0-1 0,0 1 0,-1-1 0,1 1 0,0-1 0,0 0 0,0 1 0,-1-1 0,1 0 0,0 1 0,-1-1 0,1 0 0,-1 1 0,-9 16 0,6-12 0,3-1 0,-1-1 0,0 0 0,0 0 0,-1 0 0,1-1 0,0 1 0,-1 0 0,0-1 0,0 0 0,0 0 0,0 1 0,-5 1 0,8-4 0,-1 0 0,1-1 0,-1 1 0,1 0 0,-1-1 0,1 1 0,0-1 0,-1 1 0,1-1 0,0 1 0,-1 0 0,1-1 0,0 1 0,-1-1 0,1 0 0,0 1 0,0-1 0,0 1 0,0-1 0,-1 1 0,1-1 0,0 1 0,0-1 0,0 0 0,0 1 0,0-1 0,0 1 0,0-1 0,0 1 0,1-1 0,-1 1 0,0-1 0,0 0 0,0 1 0,1-1 0,-1 1 0,1-1 0,5-23 0,0 10 0,-4 11 0,0-1 0,-1 1 0,1 0 0,-1-1 0,0 0 0,0 1 0,0-1 0,1-7 0,-34 39 0,14-10 0,7-8 0,26-22 0,-8 5 0,-2 3 0,-1 0 0,1 0 0,-1 1 0,1-1 0,10-4 0,-15 8 0,0 0 0,1-1 0,-1 1 0,0 0 0,0 0 0,0 0 0,1 0 0,-1 0 0,0 0 0,0 1 0,1-1 0,-1 0 0,0 0 0,0 0 0,0 0 0,1 0 0,-1 0 0,0 0 0,0 0 0,0 0 0,1 1 0,-1-1 0,0 0 0,0 0 0,0 0 0,0 0 0,0 1 0,1-1 0,-1 0 0,0 0 0,0 0 0,0 0 0,0 1 0,0-1 0,0 0 0,0 0 0,0 1 0,0-1 0,0 0 0,2 16 0,-3 13 0,-5-7 0,4-19 0,1 0 0,0 0 0,0 0 0,1 1 0,-1-1 0,1 0 0,-1 5 0,1-7 0,0-1 0,1 0 0,-1 0 0,0 1 0,0-1 0,0 0 0,1 0 0,-1 0 0,0 1 0,0-1 0,1 0 0,-1 0 0,0 0 0,0 0 0,1 0 0,-1 0 0,0 0 0,1 0 0,-1 1 0,0-1 0,0 0 0,1 0 0,-1 0 0,0 0 0,1 0 0,-1-1 0,0 1 0,0 0 0,1 0 0,-1 0 0,0 0 0,1 0 0,-1 0 0,0 0 0,0 0 0,1-1 0,-1 1 0,0 0 0,1-1 0,13-6 0,-13 6 0,89-64 0,-42 28 0,-48 37 0,-1 0 0,1 1 0,0-1 0,0 0 0,0 1 0,0-1 0,0 0 0,0 0 0,0 1 0,0-1 0,0 0 0,0 1 0,1-1 0,-1 0 0,0 0 0,0 1 0,0-1 0,0 0 0,0 0 0,0 1 0,1-1 0,-1 0 0,0 0 0,0 0 0,0 1 0,0-1 0,1 0 0,-1 0 0,0 0 0,0 1 0,1-1 0,-1 0 0,0 0 0,0 0 0,1 0 0,-1 0 0,0 0 0,1 0 0,-1 0 0,0 0 0,0 0 0,1 0 0,-1 0 0,0 0 0,0 0 0,1 0 0,-1 0 0,0 0 0,1 0 0,-1 0 0,0 0 0,0 0 0,1 0 0,-1 0 0,0-1 0,1 1 0,-11 27 0,9-26 0,-91 184 0,103-204 0,-1 1 0,2 1 0,19-22 0,-31 39 0,0-1 0,1 1 0,-1 0 0,0-1 0,1 1 0,-1 0 0,0 0 0,1-1 0,-1 1 0,1 0 0,-1 0 0,1 0 0,-1-1 0,0 1 0,1 0 0,-1 0 0,1 0 0,-1 0 0,1 0 0,-1 0 0,1 0 0,-1 0 0,1 0 0,-1 0 0,1 0 0,-1 1 0,0-1 0,1 0 0,-1 0 0,1 0 0,-1 1 0,0-1 0,1 0 0,-1 0 0,1 1 0,-1-1 0,0 0 0,1 1 0,-1-1 0,0 0 0,0 1 0,1-1 0,-1 0 0,0 1 0,0-1 0,1 1 0,-1-1 0,0 0 0,0 1 0,0-1 0,0 1 0,0-1 0,0 1 0,0 0 0,10 33 0,-8-27 0,3 16 0,-4-16 0,0 0 0,0 0 0,1 0 0,1 0 0,-1 0 0,1 0 0,4 7 0,-6-14 0,-1 1 0,1-1 0,0 0 0,-1 0 0,1 0 0,-1 0 0,1 0 0,0 0 0,-1 0 0,1 0 0,-1 0 0,1 0 0,0 0 0,-1 0 0,1-1 0,-1 1 0,1 0 0,0 0 0,-1-1 0,1 1 0,-1 0 0,1-1 0,-1 1 0,1 0 0,-1-1 0,1 1 0,-1-1 0,0 1 0,1-1 0,-1 1 0,0-1 0,1 1 0,-1-1 0,0 0 0,1 1 0,-1-2 0,17-23 0,-17 24 0,4-5 0,10-15 0,-14 20 0,0 1 0,0 0 0,1-1 0,-1 1 0,0 0 0,0-1 0,1 1 0,-1 0 0,0-1 0,1 1 0,-1 0 0,0 0 0,1 0 0,-1-1 0,1 1 0,-1 0 0,0 0 0,1 0 0,-1 0 0,1 0 0,-1 0 0,0 0 0,1 0 0,-1 0 0,1 0 0,-1 0 0,1 0 0,-1 0 0,0 0 0,1 0 0,-1 0 0,1 0 0,-1 1 0,0-1 0,1 0 0,-1 0 0,0 0 0,1 1 0,-1-1 0,0 0 0,1 0 0,-1 1 0,0-1 0,0 0 0,1 1 0,-1-1 0,0 1 0,0-1 0,0 0 0,1 0 0,-1 0 0,0 0 0,0 0 0,0 0 0,0 0 0,0 0 0,0 0 0,0 0 0,1 0 0,-1 0 0,0 0 0,0 0 0,0 0 0,0 0 0,0 0 0,0 0 0,1 0 0,-1 0 0,0 0 0,0 0 0,0 0 0,0 0 0,0 0 0,0 0 0,0 0 0,1 0 0,-1 0 0,0 0 0,0 0 0,0 0 0,0 0 0,0-1 0,0 1 0,0 0 0,0 0 0,0 0 0,1 0 0,-1 0 0,0 0 0,0 0 0,0 0 0,0-1 0,0 1 0,0 0 0,0 0 0,0 0 0,0 0 0,0 0 0,0 0 0,0-1 0,0 1 0,0 0 0,0 0 0,0 0 0,4-15 0,-1-14 0,-2 25 0,-1-22 0,0 25 0,0 0 0,0 1 0,0-1 0,0 0 0,0 0 0,0 0 0,0 0 0,-1 0 0,1 0 0,0 1 0,-1-1 0,1 0 0,0 0 0,-1 0 0,1 1 0,-1-1 0,1 0 0,-1 0 0,1 1 0,-1-1 0,0 0 0,-1 4 0,0 0 0,1 1 0,-1-1 0,1 0 0,0 1 0,0-1 0,1 1 0,-1 0 0,1 4 0,-1-6 0,0 7 0,1-5 0,0 0 0,-1 0 0,1 0 0,-1 0 0,0 0 0,0 0 0,0 0 0,0 0 0,-1 0 0,0-1 0,-2 5 0,1-9 0,1 0 0,-1-1 0,1 1 0,0-1 0,0 1 0,0-1 0,0 0 0,0 0 0,0 0 0,0 0 0,1-1 0,-1 1 0,-1-3 0,-1-1 0,-44-48 0,15 17 0,-28-41 0,54 67 0,4 8 0,3 6 0,-2 18 0,-3 0 0,-1-1 0,0 0 0,-2 0 0,-15 30 0,23-50 0,0 0 0,0 0 0,0 0 0,0 0 0,0 0 0,0 0 0,0 0 0,0 1 0,0-1 0,0 0 0,0 0 0,-1 0 0,1 0 0,0 0 0,0 0 0,0 0 0,0 0 0,0 1 0,0-1 0,0 0 0,0 0 0,0 0 0,0 0 0,0 0 0,0 0 0,0 0 0,0 0 0,0 1 0,0-1 0,0 0 0,0 0 0,0 0 0,0 0 0,0 0 0,0 0 0,1 0 0,-1 0 0,0 1 0,0-1 0,0 0 0,0 0 0,0 0 0,0 0 0,0 0 0,0 0 0,0 0 0,0 0 0,0 0 0,1 0 0,-1 0 0,0 0 0,0 0 0,0 0 0,0 0 0,0 0 0,0 1 0,0-1 0,0 0 0,1 0 0,-1 0 0,0 0 0,0 0 0,0-1 0,11-3 0,12-9 0,-5 0 0,0-2 0,-1 0 0,21-23 0,-30 28 0,0 0 0,0 0 0,-1-1 0,0 0 0,-1-1 0,-1 1 0,7-19 0,-12 30 0,0-1 0,0 1 0,1 0 0,-1 0 0,0 0 0,0-1 0,0 1 0,0 0 0,0 0 0,0 0 0,0-1 0,0 1 0,0 0 0,0 0 0,-1 0 0,1-1 0,0 1 0,0 0 0,0 0 0,0 0 0,0-1 0,0 1 0,0 0 0,0 0 0,-1 0 0,1-1 0,0 1 0,0 0 0,0 0 0,0 0 0,-1 0 0,1 0 0,0 0 0,0-1 0,0 1 0,0 0 0,-1 0 0,1 0 0,0 0 0,0 0 0,-1 0 0,-13 0 0,-13 7 0,10 1 0,15-7 0,-1 1 0,1-1 0,-1 0 0,0 0 0,1 0 0,-1 0 0,0 0 0,-5 0 0,0-7 0,6-14 0,3 15 0,0-1 0,1 1 0,0 0 0,0 0 0,0 1 0,1-1 0,-1 0 0,1 1 0,0 0 0,0-1 0,1 1 0,0 0 0,-1 1 0,1-1 0,5-3 0,8-6 0,0 1 0,25-14 0,-40 25 0,-1 1 0,1-1 0,-1 0 0,1 0 0,-1 1 0,1-1 0,0 1 0,-1-1 0,1 1 0,0 0 0,-1 0 0,3 0 0,-3 0 0,-1 0 0,1 0 0,0 0 0,-1 0 0,1 1 0,-1-1 0,1 0 0,-1 0 0,1 1 0,-1-1 0,1 0 0,-1 1 0,1-1 0,-1 1 0,1-1 0,-1 1 0,1-1 0,-1 1 0,0-1 0,1 1 0,-1-1 0,0 1 0,1 0 0,-1 2 0,1 0 0,-1 0 0,1 0 0,-1 1 0,0-1 0,0 0 0,0 0 0,-1 0 0,1 1 0,-1-1 0,0 3 0,0-2 0,0-1 0,1 0 0,-1 0 0,0 0 0,0 0 0,-1 0 0,1 0 0,-1 0 0,1-1 0,-1 1 0,0 0 0,0-1 0,0 1 0,-4 3 0,5-7 0,0 0 0,1 1 0,-1-1 0,1 0 0,-1 0 0,1 0 0,-1 1 0,1-1 0,0 0 0,-1 0 0,1 0 0,0 0 0,0 0 0,0 0 0,0 0 0,0 0 0,0 1 0,0-1 0,0 0 0,0 0 0,0-1 0,0-24 0,2 12 0,-1 9 0,-1 1 0,1-1 0,-1 0 0,0 0 0,0 0 0,-1 1 0,0-6 0,0 9 0,1 0 0,-1 0 0,1 0 0,-1 0 0,1 0 0,-1 0 0,0 0 0,1 0 0,-1 1 0,0-1 0,0 0 0,0 0 0,0 1 0,0-1 0,0 0 0,0 1 0,0-1 0,0 1 0,0 0 0,0-1 0,0 1 0,0 0 0,0-1 0,0 1 0,0 0 0,0 0 0,0 0 0,-1 0 0,1 0 0,0 0 0,0 0 0,0 1 0,0-1 0,0 0 0,0 1 0,-2 0 0,-28 11 0,27-10 0,0 0 0,1 0 0,-1 0 0,0 0 0,0-1 0,0 0 0,0 0 0,0 0 0,-1-1 0,-5 1 0,7-2 0,10 10 0,-5 0 0,-1-1 0,0 1 0,0 16 0,-1-16 0,0-1 0,1 0 0,0 1 0,3 8 0,-4-16 0,0-1 0,0 0 0,0 0 0,0 0 0,0 0 0,0 0 0,0 0 0,0 0 0,0 0 0,1 1 0,-1-1 0,0 0 0,0 0 0,0 0 0,0 0 0,0 0 0,0 0 0,0 0 0,0 0 0,1 0 0,-1 0 0,0 0 0,0 0 0,0 0 0,0 0 0,0 0 0,0 0 0,1 0 0,-1 0 0,0 0 0,0 0 0,0 0 0,0 0 0,0 0 0,0 0 0,1 0 0,-1 0 0,0 0 0,0 0 0,0 0 0,0-1 0,0 1 0,0 0 0,0 0 0,0 0 0,0 0 0,1 0 0,-1 0 0,0 0 0,0 0 0,0-1 0,0 1 0,0 0 0,0 0 0,0 0 0,9-12 0,5-12 0,-6 7 0,-5 11 0,1 0 0,-2 0 0,1 0 0,-1-1 0,0 1 0,0-1 0,1-7 0,-3 14 0,0 0 0,0-1 0,0 1 0,0 0 0,0 0 0,0-1 0,0 1 0,0 0 0,0 0 0,0-1 0,0 1 0,0 0 0,-1 0 0,1 0 0,0-1 0,0 1 0,0 0 0,0 0 0,0-1 0,0 1 0,-1 0 0,1 0 0,0 0 0,0 0 0,0-1 0,-1 1 0,1 0 0,0 0 0,0 0 0,0 0 0,-1 0 0,1 0 0,0-1 0,0 1 0,-1 0 0,1 0 0,0 0 0,-1 0 0,-11 4 0,-11 12 0,22-16 0,-11 9 0,6-4 0,-1-1 0,1 1 0,0 1 0,0-1 0,0 1 0,-6 9 0,12-15 0,1 1 0,-1-1 0,0 0 0,1 1 0,-1-1 0,1 0 0,-1 0 0,1 1 0,-1-1 0,1 0 0,-1 0 0,0 0 0,1 0 0,-1 1 0,1-1 0,-1 0 0,1 0 0,-1 0 0,1 0 0,-1 0 0,1 0 0,-1-1 0,1 1 0,-1 0 0,1 0 0,-1 0 0,1 0 0,-1 0 0,1-1 0,-1 1 0,1 0 0,-1-1 0,1 1 0,22-7 0,-9 1 0,-11 5 0,-1 0 0,1 0 0,-1 0 0,1 0 0,-1 0 0,1 0 0,0 1 0,-1-1 0,1 1 0,4 0 0,-7 0 0,1 0 0,-1 0 0,0 0 0,1 1 0,-1-1 0,1 0 0,-1 0 0,0 1 0,1-1 0,-1 0 0,1 1 0,-1-1 0,0 0 0,0 1 0,1-1 0,-1 1 0,0-1 0,0 1 0,1-1 0,-1 0 0,0 1 0,0-1 0,0 2 0,1 22 0,-3-11 0,-1 1 0,0-1 0,0 0 0,-1 0 0,-1 0 0,-10 18 0,30-78 0,1 15 0,28-41 0,-43 73 0,-1 0 0,0 0 0,0 0 0,0 0 0,1-1 0,-1 1 0,0 0 0,0 0 0,0-1 0,0 1 0,0 0 0,0 0 0,1 0 0,-1-1 0,0 1 0,0 0 0,0 0 0,0-1 0,0 1 0,0 0 0,0-1 0,0 1 0,0 0 0,0 0 0,0-1 0,0 1 0,0 0 0,-1 0 0,1-1 0,0 1 0,0 0 0,0 0 0,0-1 0,0 1 0,0 0 0,-1 0 0,1 0 0,0-1 0,0 1 0,-1 0 0,-12-1 0,-17 7 0,-1 5 0,0 1 0,-42 23 0,-6 4 0,79-39 0,0 0 0,0 0 0,0 0 0,-1 0 0,1 1 0,0-1 0,0 0 0,0 0 0,0 0 0,0 0 0,0 0 0,0 0 0,0 0 0,0 0 0,-1 0 0,1 0 0,0 0 0,0 0 0,0 0 0,0 0 0,0 0 0,0 0 0,0 0 0,-1 0 0,1 0 0,0 0 0,0 0 0,0 0 0,0 0 0,0 0 0,0 0 0,0 0 0,-1 0 0,1 0 0,0 0 0,0 0 0,0 0 0,0 0 0,0 0 0,0 0 0,0-1 0,0 1 0,0 0 0,0 0 0,-1 0 0,1 0 0,0 0 0,0 0 0,0 0 0,0 0 0,0-1 0,0 1 0,0 0 0,0 0 0,0 0 0,0 0 0,0 0 0,0 0 0,0 0 0,0-1 0,0 1 0,0 0 0,6-8 0,-6 7 0,1 1 0,-1-1 0,1 1 0,-1-1 0,1 1 0,-1 0 0,1-1 0,-1 1 0,1 0 0,-1 0 0,1-1 0,0 1 0,-1 0 0,1 0 0,-1 0 0,1 0 0,0 0 0,-1 0 0,1 0 0,0 0 0,-1 0 0,1 0 0,-1 0 0,1 0 0,0 0 0,-1 1 0,1-1 0,-1 0 0,1 0 0,0 1 0,-1-1 0,1 0 0,-1 1 0,1-1 0,-1 0 0,1 1 0,-1-1 0,0 1 0,1-1 0,-1 1 0,1-1 0,-1 1 0,0-1 0,0 1 0,1 0 0,1 4 0,1 0 0,-2 0 0,1 1 0,0-1 0,-1 0 0,0 1 0,-1-1 0,1 10 0,3 18 0,-3-33 0,-1 1 0,0-1 0,0 1 0,0-1 0,1 1 0,-1-1 0,0 0 0,1 1 0,-1-1 0,0 1 0,1-1 0,-1 0 0,1 1 0,-1-1 0,0 0 0,1 1 0,-1-1 0,1 0 0,-1 0 0,1 1 0,-1-1 0,1 0 0,-1 0 0,1 0 0,-1 0 0,1 0 0,-1 0 0,1 0 0,-1 0 0,1 0 0,-1 0 0,1 0 0,0 0 0,-1 0 0,1 0 0,-1 0 0,1 0 0,-1-1 0,1 1 0,-1 0 0,0 0 0,1-1 0,-1 1 0,1 0 0,-1-1 0,1 1 0,27-19 0,-22 14 0,71-42 0,-76 47 0,0-1 0,-1 1 0,1 0 0,-1-1 0,1 1 0,-1-1 0,1 1 0,-1-1 0,1 1 0,-1-1 0,1 1 0,-1-1 0,0 1 0,1-1 0,-1 0 0,0 1 0,0-1 0,1 1 0,-1-1 0,0 0 0,0 1 0,0-1 0,0 0 0,0 1 0,0-1 0,0 0 0,0 0 0,0 1 0,0-1 0,0 0 0,0 1 0,0-1 0,0 0 0,-1 1 0,1-1 0,0 1 0,-1-1 0,1 0 0,0 1 0,-1-1 0,0 0 0,0 0 0,0 0 0,0 0 0,0 0 0,0 0 0,-1 0 0,1 0 0,0 1 0,0-1 0,0 0 0,-1 1 0,1-1 0,0 1 0,-1 0 0,1-1 0,0 1 0,-1 0 0,-2 0 0,-9 2 0,0 0 0,1 1 0,-1 1 0,0 0 0,1 1 0,0 0 0,0 1 0,1 1 0,-20 13 0,31-20 0,-1 0 0,1 0 0,-1 0 0,1 1 0,-1-1 0,1 0 0,0 0 0,-1 1 0,1-1 0,-1 0 0,1 1 0,0-1 0,-1 0 0,1 1 0,0-1 0,-1 1 0,1-1 0,0 1 0,-1-1 0,1 0 0,0 1 0,0-1 0,0 1 0,0-1 0,-1 1 0,1-1 0,0 1 0,0-1 0,0 1 0,0 0 0,0-1 0,0 1 0,0-1 0,0 1 0,1-1 0,-1 1 0,19 5 0,29-7 0,-43 0 0,0 0 0,0 0 0,0 0 0,0-1 0,-1 0 0,1 0 0,0 0 0,-1 0 0,0-1 0,1 0 0,-1 0 0,0 0 0,0 0 0,4-5 0,-10 7 0,1 1 0,-1-1 0,1 1 0,-1-1 0,1 1 0,-1 0 0,1 0 0,-1-1 0,0 1 0,1 0 0,-1 1 0,1-1 0,-3 1 0,-10-2 0,13 1 0,1-1 0,-1 0 0,1 0 0,0 1 0,-1-1 0,1 0 0,0 0 0,0 0 0,-1 0 0,1 1 0,0-1 0,0 0 0,0 0 0,0 0 0,0 0 0,0 0 0,0 1 0,1-1 0,-1 0 0,0 0 0,0 0 0,1 0 0,-1 1 0,0-1 0,1 0 0,-1 0 0,1 1 0,-1-1 0,2-1 0,14-22 0,-10 18 0,-1 1 0,1 0 0,1 1 0,-1-1 0,1 1 0,-1 0 0,1 1 0,9-4 0,13-6 0,-28 12 0,1-1 0,0 1 0,-1 0 0,1-1 0,-1 1 0,0 0 0,1-1 0,-1 0 0,0 1 0,0-1 0,1-1 0,-1 1 0,0 0 0,0 0 0,0 1 0,0-1 0,0 1 0,1-1 0,-1 1 0,0 0 0,1-1 0,-1 1 0,1 0 0,-1 0 0,4-2 0,4 0 0,16-9 0,-24 12 0,-1-1 0,1 1 0,-1-1 0,0 1 0,1-1 0,-1 1 0,0-1 0,1 1 0,-1-1 0,0 0 0,1 1 0,-1-1 0,0 1 0,0-1 0,0 0 0,0 1 0,0-1 0,0 1 0,0-1 0,0 0 0,0 1 0,0-1 0,0 0 0,0 1 0,0-1 0,0 1 0,-1-1 0,1 0 0,0 1 0,0-1 0,-1 1 0,1-1 0,0 1 0,-1-1 0,1 1 0,0-1 0,-1 1 0,1-1 0,-1 1 0,0-1 0,-17-15 0,0 0 0,-1 2 0,0 0 0,-1 1 0,-33-16 0,5 3 0,17 5 0,22 14 0,0 1 0,-1 0 0,-15-7 0,24 13 0,1 0 0,0 0 0,0 0 0,-1 0 0,1 0 0,0 0 0,-1 0 0,1 0 0,0 0 0,-1 0 0,1 0 0,0 0 0,-1 0 0,1 0 0,0 0 0,-1 0 0,1 0 0,0 0 0,-1 0 0,1 1 0,0-1 0,0 0 0,-1 0 0,1 0 0,0 0 0,-1 1 0,1-1 0,0 0 0,0 0 0,0 1 0,-1-1 0,1 0 0,0 0 0,0 1 0,0-1 0,0 0 0,-1 1 0,-2 18 0,5 22 0,-2-39 0,2 6 0,-1 0 0,2-1 0,-1 1 0,1-1 0,0 0 0,0 0 0,1 0 0,0 0 0,0 0 0,1-1 0,0 0 0,0 0 0,0 0 0,1-1 0,0 0 0,0 0 0,0 0 0,1-1 0,0 0 0,-1 0 0,1 0 0,1-1 0,13 4 0,-19-6 0,0 0 0,0 0 0,0 0 0,1-1 0,-1 1 0,0-1 0,0 1 0,1-1 0,-1 0 0,0 0 0,0 0 0,1 0 0,-1-1 0,0 1 0,0 0 0,1-1 0,-1 0 0,0 1 0,0-1 0,0 0 0,0 0 0,0 0 0,0-1 0,0 1 0,0 0 0,0-1 0,-1 1 0,1-1 0,0 0 0,-1 1 0,3-4 0,-3 2 0,0 0 0,1 0 0,-1 0 0,-1 0 0,1 0 0,0 0 0,-1 0 0,1 0 0,-1-1 0,0 1 0,0 0 0,0 0 0,-1 0 0,1 0 0,-1 0 0,0 0 0,1 0 0,-1 0 0,-1 0 0,1 0 0,0 0 0,-3-4 0,1 4 0,-1-1 0,1 1 0,-1 0 0,1 0 0,-1 0 0,0 1 0,0-1 0,0 1 0,-1 0 0,1 0 0,0 1 0,-1-1 0,1 1 0,-1 0 0,0 0 0,1 0 0,-1 1 0,0 0 0,1 0 0,-7 0 0,10 1 0,-1 0 0,1 0 0,0 0 0,-1 0 0,1 0 0,0 0 0,0 1 0,0-1 0,0 0 0,0 1 0,0-1 0,0 1 0,0-1 0,1 1 0,-1-1 0,1 1 0,-1-1 0,1 1 0,-1 0 0,1-1 0,0 1 0,0 0 0,0-1 0,0 3 0,-1 0 0,1 0 0,0 0 0,0 0 0,1 0 0,-1 0 0,1 0 0,0 0 0,0 0 0,2 5 0,0-3 0,1-1 0,0-1 0,0 1 0,1-1 0,-1 1 0,1-1 0,0 0 0,0-1 0,9 5 0,55 26 0,-40-22 0,-9-2 0,-13-5 0,0-1 0,0-1 0,0 0 0,1 0 0,0 0 0,-1-1 0,1 0 0,0 0 0,0-1 0,10 1 0,-17-2 0,0 0 0,0 0 0,0-1 0,0 1 0,-1 0 0,1 0 0,0-1 0,0 1 0,0-1 0,-1 1 0,1 0 0,0-1 0,0 0 0,-1 1 0,1-1 0,-1 1 0,1-1 0,0 0 0,-1 1 0,1-1 0,-1 0 0,1 0 0,-1 1 0,0-1 0,1 0 0,-1 0 0,0 0 0,0 0 0,1 1 0,-1-1 0,0 0 0,0 0 0,0 0 0,0 0 0,0 0 0,0 0 0,0 1 0,0-1 0,-1 0 0,1 0 0,0 0 0,-1 0 0,1 0 0,0 1 0,-1-2 0,-1-2 0,1 1 0,-1 0 0,1-1 0,-1 1 0,0 0 0,-1 0 0,1 0 0,0 0 0,-5-4 0,-8-3 0,0 1 0,0 1 0,-1 0 0,0 2 0,0-1 0,-1 2 0,0 0 0,0 1 0,0 1 0,-29-2 0,38 6 0,8 2 0,15 5 0,25 8 0,-11-11 0,-21-9 0,-15-8 0,-9-3 0,-2 0 0,0 2 0,-1 0 0,0 1 0,-1 0 0,0 2 0,-39-14 0,55 23 0,5 4 0,12 8 0,23 13 0,0-5 0,2-2 0,53 16 0,-89-32 0,-1 0 0,1-1 0,0 1 0,-1-1 0,1 0 0,-1 1 0,1-1 0,0 0 0,-1 0 0,1 0 0,0 0 0,2-1 0,-4 1 0,0-1 0,0 1 0,0 0 0,0-1 0,0 1 0,0-1 0,0 1 0,0 0 0,0-1 0,0 1 0,0-1 0,0 1 0,0 0 0,0-1 0,-1 1 0,1 0 0,0-1 0,0 1 0,0 0 0,-1-1 0,1 1 0,0 0 0,-1-1 0,1 1 0,0 0 0,0 0 0,-1-1 0,1 1 0,-1 0 0,1 0 0,-40-29 0,31 23 0,-7-4 0,-1 1 0,1 1 0,-1 0 0,-32-10 0,148 60 0,-93-44 0,-9-6 0,-11-14 0,11 18 0,1 3 0,1 6 0,4 15 0,-3-18 0,1 1 0,-1-1 0,1 0 0,0 1 0,-1-1 0,1 0 0,0 0 0,0 0 0,1 1 0,-1-1 0,0-1 0,1 1 0,-1 0 0,1 0 0,0 0 0,-1-1 0,1 1 0,2 1 0,-3-3 0,0 0 0,-1 0 0,1-1 0,0 1 0,-1 0 0,1 0 0,-1-1 0,1 1 0,0 0 0,-1-1 0,1 1 0,-1 0 0,1-1 0,-1 1 0,1-1 0,-1 1 0,1-1 0,-1 1 0,1-1 0,-1 1 0,0-1 0,1 1 0,-1-1 0,0 0 0,0 1 0,1-1 0,-1 0 0,0 1 0,0-1 0,0 0 0,0 1 0,0-1 0,0 0 0,0 1 0,0-1 0,0 0 0,0 1 0,0-2 0,-1-29 0,-4 13-1365,2 11-5461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6:00.628"/>
    </inkml:context>
    <inkml:brush xml:id="br0">
      <inkml:brushProperty name="width" value="0.025" units="cm"/>
      <inkml:brushProperty name="height" value="0.025" units="cm"/>
      <inkml:brushProperty name="color" value="#FFFFFF"/>
    </inkml:brush>
  </inkml:definitions>
  <inkml:trace contextRef="#ctx0" brushRef="#br0">1 0 24575,'0'0'-8191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5:08.774"/>
    </inkml:context>
    <inkml:brush xml:id="br0">
      <inkml:brushProperty name="width" value="0.025" units="cm"/>
      <inkml:brushProperty name="height" value="0.025" units="cm"/>
      <inkml:brushProperty name="color" value="#FFFFFF"/>
    </inkml:brush>
  </inkml:definitions>
  <inkml:trace contextRef="#ctx0" brushRef="#br0">19 0 24575,'0'1'0,"0"2"0,0 0 0,-1 1 0,0-2 0,-2-1 0,1 0 0,-1 0 0,-1 0 0,1-2 0,1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5:11.691"/>
    </inkml:context>
    <inkml:brush xml:id="br0">
      <inkml:brushProperty name="width" value="0.025" units="cm"/>
      <inkml:brushProperty name="height" value="0.025" units="cm"/>
      <inkml:brushProperty name="color" value="#FFFFFF"/>
    </inkml:brush>
  </inkml:definitions>
  <inkml:trace contextRef="#ctx0" brushRef="#br0">21 4 24575,'-12'-2'0,"3"1"0,17 12 0,20 9-1365,-21-16-5461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6:04.599"/>
    </inkml:context>
    <inkml:brush xml:id="br0">
      <inkml:brushProperty name="width" value="0.025" units="cm"/>
      <inkml:brushProperty name="height" value="0.025" units="cm"/>
      <inkml:brushProperty name="color" value="#FFFFFF"/>
    </inkml:brush>
  </inkml:definitions>
  <inkml:trace contextRef="#ctx0" brushRef="#br0">31 1 24575,'-4'6'0,"0"1"0,0-1 0,0 1 0,1-1 0,0 1 0,0 0 0,1 0 0,-2 8 0,7-14 0,-1 1 0,1-1 0,0 0 0,-1 0 0,1 0 0,0-1 0,0 1 0,0-1 0,0 1 0,5-1 0,4 2 0,-4 0 0,23 7 0,-30-8 0,-1-1 0,0 0 0,1 0 0,-1 0 0,1 0 0,-1 0 0,0 1 0,1-1 0,-1 0 0,1 0 0,-1 0 0,1 0 0,-1 0 0,0 0 0,1 0 0,-1 0 0,1 0 0,-1-1 0,1 1 0,-1 0 0,0 0 0,1 0 0,-1 0 0,1-1 0,-1 1 0,0 0 0,1 0 0,-1-1 0,0 1 0,1 0 0,-1 0 0,0-1 0,0 1 0,1 0 0,-1-1 0,0 1 0,0-1 0,1 1 0,-1 0 0,0-1 0,0 1 0,0-1 0,0 1 0,0 0 0,0-1 0,0 1 0,0-1 0,0 1 0,0 0 0,0-1 0,0 1 0,0-1 0,0 0 0,-1 0-52,1 0-1,-1 0 1,0-1-1,0 1 1,0 0-1,0 0 1,0 0-1,0 0 1,0 0-1,0 0 1,0 0-1,0 0 1,0 1-1,-1-1 1,1 0-1,0 1 1,-1-1-1,1 1 1,0-1-1,-1 1 1,1 0-1,-1 0 0,1-1 1,-1 1-1,-1 0 1,-2 0-6774</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6:05.341"/>
    </inkml:context>
    <inkml:brush xml:id="br0">
      <inkml:brushProperty name="width" value="0.025" units="cm"/>
      <inkml:brushProperty name="height" value="0.025" units="cm"/>
      <inkml:brushProperty name="color" value="#FFFFFF"/>
    </inkml:brush>
  </inkml:definitions>
  <inkml:trace contextRef="#ctx0" brushRef="#br0">1 9 24575,'0'0'0,"1"-2"0,1 1 0,0-1 0,2 0 0,-1 1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29.143"/>
    </inkml:context>
    <inkml:brush xml:id="br0">
      <inkml:brushProperty name="width" value="0.025" units="cm"/>
      <inkml:brushProperty name="height" value="0.025" units="cm"/>
      <inkml:brushProperty name="color" value="#FFFFFF"/>
    </inkml:brush>
  </inkml:definitions>
  <inkml:trace contextRef="#ctx0" brushRef="#br0">0 26 24575,'0'-1'0,"1"0"0,-1 0 0,0 0 0,1-1 0,-1 1 0,1 0 0,-1 0 0,1 0 0,0 0 0,-1 0 0,1 1 0,0-1 0,0 0 0,0 0 0,0 0 0,-1 1 0,1-1 0,0 0 0,0 1 0,0-1 0,1 1 0,-1-1 0,0 1 0,0 0 0,0-1 0,0 1 0,0 0 0,0 0 0,1 0 0,-1 0 0,0 0 0,0 0 0,0 0 0,0 0 0,2 0 0,53 6 0,-41-4 0,-3-1 0,0 0 0,0 0 0,1-2 0,-1 1 0,0-2 0,0 0 0,18-4 0,-25 4 0,1 1 0,0 0 0,0 0 0,0 1 0,10 0 0,-13 0 0,-1 0 0,0 0 0,0 0 0,1 1 0,-1-1 0,0 1 0,0-1 0,0 1 0,0 0 0,1 0 0,-1 0 0,0 0 0,0 0 0,-1 0 0,1 0 0,0 1 0,3 2 0,-5-3 0,0 0 0,0 0 0,1 1 0,-1-1 0,0 0 0,0 0 0,0 0 0,-1 0 0,1 0 0,0 0 0,0 1 0,-1-1 0,1 0 0,0 0 0,-1 0 0,1 0 0,-1 0 0,1 0 0,-1 0 0,-1 1 0,-17 25 0,12-18 0,1 0-112,4-5-67,-1 0 0,0 0 0,0 0 0,0 0 0,-1 0 0,-6 5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30.966"/>
    </inkml:context>
    <inkml:brush xml:id="br0">
      <inkml:brushProperty name="width" value="0.025" units="cm"/>
      <inkml:brushProperty name="height" value="0.025" units="cm"/>
      <inkml:brushProperty name="color" value="#FFFFFF"/>
    </inkml:brush>
  </inkml:definitions>
  <inkml:trace contextRef="#ctx0" brushRef="#br0">48 0 24575,'0'1'0,"-1"0"0,-2 1 0,0-1 0,-2-1 0,-1 1 0,0-1 0,0 0 0,0 0 0,0 0 0,0 0-8191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32.238"/>
    </inkml:context>
    <inkml:brush xml:id="br0">
      <inkml:brushProperty name="width" value="0.025" units="cm"/>
      <inkml:brushProperty name="height" value="0.025" units="cm"/>
      <inkml:brushProperty name="color" value="#FFFFFF"/>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3:48.711"/>
    </inkml:context>
    <inkml:brush xml:id="br0">
      <inkml:brushProperty name="width" value="0.025" units="cm"/>
      <inkml:brushProperty name="height" value="0.025" units="cm"/>
      <inkml:brushProperty name="color" value="#FFFFFF"/>
    </inkml:brush>
  </inkml:definitions>
  <inkml:trace contextRef="#ctx0" brushRef="#br0">72 0 24575,'-2'9'0,"-1"0"0,1-1 0,-2 0 0,1 1 0,-1-1 0,0 0 0,-1-1 0,-5 8 0,8-12 0,-4 7 0,3-5 0,-1 0 0,1 0 0,0 1 0,0-1 0,0 1 0,1 0 0,-3 11 0,5-15-1365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33.481"/>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33.830"/>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0:34.165"/>
    </inkml:context>
    <inkml:brush xml:id="br0">
      <inkml:brushProperty name="width" value="0.025" units="cm"/>
      <inkml:brushProperty name="height" value="0.025" units="cm"/>
      <inkml:brushProperty name="color" value="#FFFFFF"/>
    </inkml:brush>
  </inkml:definitions>
  <inkml:trace contextRef="#ctx0" brushRef="#br0">0 0 24575,'0'0'-8191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4:59.409"/>
    </inkml:context>
    <inkml:brush xml:id="br0">
      <inkml:brushProperty name="width" value="0.025" units="cm"/>
      <inkml:brushProperty name="height" value="0.025" units="cm"/>
      <inkml:brushProperty name="color" value="#FFFFFF"/>
    </inkml:brush>
  </inkml:definitions>
  <inkml:trace contextRef="#ctx0" brushRef="#br0">132 0 24575,'-12'46'0,"7"-30"0,2-11 0,0 0 0,0 0 0,0 0 0,0-1 0,0 0 0,-1 1 0,0-1 0,0-1 0,-5 5 0,-14 15 0,14-12 0,1 0 0,0 0 0,1 0 0,1 1 0,-7 15 0,13-27 0,0 1 0,0-1 0,0 0 0,0 1 0,-1-1 0,1 0 0,0 1 0,0-1 0,0 1 0,0-1 0,0 0 0,0 1 0,0-1 0,0 1 0,0-1 0,0 0 0,0 1 0,0-1 0,0 1 0,0-1 0,1 0 0,-1 1 0,0-1 0,0 0 0,0 1 0,1-1 0,-1 0 0,0 1 0,0-1 0,1 0 0,-1 1 0,0-1 0,0 0 0,1 0 0,-1 1 0,17-1 0,16-12 0,-26 6 0,0 0 0,0 0 0,0 0 0,-1-1 0,1 0 0,-2-1 0,1 1 0,-1-1 0,0 0 0,-1 0 0,0-1 0,5-15 0,-9 10-1365,-2 8-5461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5:00.856"/>
    </inkml:context>
    <inkml:brush xml:id="br0">
      <inkml:brushProperty name="width" value="0.025" units="cm"/>
      <inkml:brushProperty name="height" value="0.025" units="cm"/>
      <inkml:brushProperty name="color" value="#FFFFFF"/>
    </inkml:brush>
  </inkml:definitions>
  <inkml:trace contextRef="#ctx0" brushRef="#br0">13 1 24575,'-1'0'0,"-2"1"0,1 1 0,-1 2 0,1 2 0,1 1 0,0 0 0,1 0 0,0 0 0,0 0 0,0-2 0,0 0 0,0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7:09.650"/>
    </inkml:context>
    <inkml:brush xml:id="br0">
      <inkml:brushProperty name="width" value="0.025" units="cm"/>
      <inkml:brushProperty name="height" value="0.025" units="cm"/>
      <inkml:brushProperty name="color" value="#FFFFFF"/>
    </inkml:brush>
  </inkml:definitions>
  <inkml:trace contextRef="#ctx0" brushRef="#br0">56 1 24575,'-1'0'0,"-1"0"0,0 0 0,0 0 0,0 0 0,0 0 0,1 0 0,-1 1 0,0-1 0,0 1 0,1-1 0,-1 1 0,0 0 0,1 0 0,-1-1 0,1 1 0,-1 0 0,1 1 0,-1-1 0,1 0 0,0 0 0,0 0 0,-1 1 0,1-1 0,0 1 0,0-1 0,0 1 0,0-1 0,1 1 0,-1 0 0,-1 2 0,-2 5 0,3-11 0,-4-3 0,5 4 0,1 1 0,-1 0 0,0-1 0,1 1 0,-1 0 0,1-1 0,-1 1 0,0 0 0,1 0 0,-1-1 0,1 1 0,-1 0 0,1 0 0,-1 0 0,1 0 0,-1 0 0,1 0 0,-1 0 0,1 0 0,-1 0 0,1 0 0,-1 0 0,1 0 0,-1 0 0,1 0 0,0 0 0,47 5 0,-64-9-1365,11 4-5461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7:24.484"/>
    </inkml:context>
    <inkml:brush xml:id="br0">
      <inkml:brushProperty name="width" value="0.025" units="cm"/>
      <inkml:brushProperty name="height" value="0.025" units="cm"/>
    </inkml:brush>
  </inkml:definitions>
  <inkml:trace contextRef="#ctx0" brushRef="#br0">131 1 24575,'0'0'0,"0"0"0,0-1 0,0 1 0,0 0 0,0 0 0,0 0 0,-1 0 0,1 0 0,0 0 0,0 0 0,0 0 0,0 0 0,0 0 0,0 0 0,-1 0 0,1 0 0,0 0 0,0 0 0,0 0 0,0 0 0,0 0 0,0 0 0,-1 1 0,1-1 0,0 0 0,0 0 0,0 0 0,0 0 0,0 0 0,0 0 0,0 0 0,0 0 0,0 0 0,-1 0 0,1 0 0,0 1 0,0-1 0,0 0 0,0 0 0,0 0 0,0 0 0,0 0 0,0 0 0,0 1 0,0-1 0,0 0 0,0 0 0,0 0 0,0 0 0,0 0 0,0 0 0,0 1 0,0-1 0,0 0 0,0 0 0,0 0 0,0 0 0,0 0 0,0 0 0,8 10 0,-7-9 0,0 0 0,0 0 0,0 0 0,1 0 0,-2 0 0,1 1 0,0-1 0,0 0 0,0 1 0,-1-1 0,1 1 0,0-1 0,-1 1 0,1 1 0,-2 1 0,-1-1 0,1 1 0,-1 0 0,0-1 0,0 1 0,0-1 0,-1 0 0,1 0 0,-6 5 0,-14 23 0,20-27 0,1 1 0,-1-1 0,0 0 0,0 0 0,0 0 0,-1 0 0,1 0 0,-5 5 0,-2 1 0,0 2 0,1-1 0,-9 19 0,7-12 0,7-13 0,0 0 0,0-1 0,0 1 0,1 0 0,0 0 0,0 0 0,0 1 0,1-1 0,0 0 0,-1 7 0,4-11 0,0 0 0,0-1 0,0 1 0,0 0 0,1-1 0,-1 1 0,0-1 0,0 0 0,1 1 0,-1-1 0,0 0 0,0-1 0,0 1 0,3-1 0,8 1 0,-7 2 0,0 0 0,0 0 0,-1 0 0,1 1 0,6 3 0,-9-3 0,1-1 0,0 0 0,0 0 0,0 0 0,0-1 0,0 0 0,0 1 0,0-1 0,0-1 0,0 1 0,6 0 0,-1-3-1365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2:23.265"/>
    </inkml:context>
    <inkml:brush xml:id="br0">
      <inkml:brushProperty name="width" value="0.025" units="cm"/>
      <inkml:brushProperty name="height" value="0.025" units="cm"/>
    </inkml:brush>
  </inkml:definitions>
  <inkml:trace contextRef="#ctx0" brushRef="#br0">169 0 24575,'-1'0'0,"0"0"0,-1 0 0,1 1 0,0-1 0,0 0 0,0 1 0,0-1 0,0 0 0,0 1 0,0-1 0,0 1 0,0-1 0,1 1 0,-1 0 0,0-1 0,0 1 0,0 0 0,1 0 0,-1 0 0,0-1 0,1 1 0,-1 0 0,0 0 0,0 2 0,-10 31 0,0-1 0,3-20 0,1 1 0,0 0 0,-5 17 0,-6 14 0,-24 40 0,40-81-120,-11 19 374,13-22-280,0-1 1,0 0-1,0 1 1,0-1 0,-1 0-1,1 0 1,0 1-1,0-1 1,0 0 0,0 1-1,0-1 1,-1 0-1,1 0 1,0 1 0,0-1-1,-1 0 1,1 0-1,0 0 1,0 1 0,-1-1-1,1 0 1,0 0-1,0 0 1,-1 0 0,1 1-1,0-1 1,-1 0-1,1 0 1,0 0 0,-1 0-1,1 0 1,0 0-1,-1 0 1,1 0 0,0 0-1,-1 0 1,1 0-1,0 0 1,0 0 0,-1 0-1,1-1 1,0 1-1,-1 0 1,1 0 0,0 0-1,-1 0 1,1 0-1,0-1 1,0 1 0,-1 0-1,1 0 1,0-1-1,0 1 1,0 0 0,-1 0-1,1-1 1,0 1-1,0-1 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2:26.037"/>
    </inkml:context>
    <inkml:brush xml:id="br0">
      <inkml:brushProperty name="width" value="0.025" units="cm"/>
      <inkml:brushProperty name="height" value="0.025" units="cm"/>
    </inkml:brush>
  </inkml:definitions>
  <inkml:trace contextRef="#ctx0" brushRef="#br0">0 29 24575,'6'0'0,"-1"-1"0,1 0 0,-1 0 0,0 0 0,0-1 0,1 1 0,-1-1 0,5-4 0,28-7 0,-37 13 0,-1 0 0,1 0 0,-1 0 0,1 0 0,-1 0 0,1 0 0,-1 0 0,1 0 0,-1 0 0,1 1 0,-1-1 0,1 0 0,-1 0 0,1 0 0,-1 1 0,1-1 0,-1 0 0,0 1 0,1-1 0,-1 0 0,1 1 0,-1-1 0,0 0 0,1 1 0,-1-1 0,0 1 0,0-1 0,1 1 0,-1-1 0,0 1 0,0-1 0,0 1 0,0-1 0,1 1 0,-1-1 0,0 1 0,0-1 0,0 1 0,0-1 0,0 1 0,0-1 0,0 1 0,0-1 0,-1 1 0,1-1 0,0 1 0,0-1 0,-1 1 0,1 1 0,0-1 0,0 0 0,0 0 0,-1 0 0,1 0 0,-1 1 0,1-1 0,-1 0 0,1 0 0,-1 0 0,0 0 0,1 0 0,-1 0 0,0 0 0,0 0 0,0-1 0,0 1 0,1 0 0,-1 0 0,0-1 0,0 1 0,-1-1 0,-1 2 0,-8-1-1365,5-1-5461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2:28.447"/>
    </inkml:context>
    <inkml:brush xml:id="br0">
      <inkml:brushProperty name="width" value="0.025" units="cm"/>
      <inkml:brushProperty name="height" value="0.025" units="cm"/>
    </inkml:brush>
  </inkml:definitions>
  <inkml:trace contextRef="#ctx0" brushRef="#br0">5 24 24575,'1'0'0,"-1"-1"0,0 0 0,0 0 0,1 0 0,-1 0 0,0 1 0,1-1 0,-1 0 0,0 0 0,1 1 0,-1-1 0,1 0 0,0 1 0,-1-1 0,1 1 0,0-1 0,-1 0 0,1 1 0,0 0 0,-1-1 0,1 1 0,0-1 0,0 1 0,-1 0 0,1-1 0,0 1 0,0 0 0,1 0 0,10-6 0,-41 4-1365,24 2-5461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4:26.968"/>
    </inkml:context>
    <inkml:brush xml:id="br0">
      <inkml:brushProperty name="width" value="0.025" units="cm"/>
      <inkml:brushProperty name="height" value="0.025" units="cm"/>
    </inkml:brush>
  </inkml:definitions>
  <inkml:trace contextRef="#ctx0" brushRef="#br0">145 0 24575,'0'2'0,"0"2"0,0 0 0,1-1 0,-1 1 0,-1 0 0,1 0 0,0-1 0,-1 1 0,0 0 0,0-1 0,0 1 0,-1 0 0,1-1 0,-1 0 0,1 1 0,-1-1 0,0 0 0,-3 3 0,-7 11 0,1 1 0,-10 20 0,-18 28 0,30-50-44,9-14-26,-1 0 1,0 0-1,0 0 1,0 0-1,0 0 1,0 0-1,0 0 1,-1-1-1,1 1 1,-1 0-1,1-1 1,-1 1-1,1-1 1,-1 0-1,0 1 1,0-1-1,0 0 1,-3 1-1,0-1-6756</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1:29.122"/>
    </inkml:context>
    <inkml:brush xml:id="br0">
      <inkml:brushProperty name="width" value="0.025" units="cm"/>
      <inkml:brushProperty name="height" value="0.025" units="cm"/>
    </inkml:brush>
  </inkml:definitions>
  <inkml:trace contextRef="#ctx0" brushRef="#br0">5 42 24575,'0'-1'0,"0"-1"0,0-2 0,0 0 0,0-2 0,0 1 0,0-1 0,-1 1 0,-1 1 0,0 1 0,2 2 0,2 0 0,1 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1:31.398"/>
    </inkml:context>
    <inkml:brush xml:id="br0">
      <inkml:brushProperty name="width" value="0.025" units="cm"/>
      <inkml:brushProperty name="height" value="0.025" units="cm"/>
    </inkml:brush>
  </inkml:definitions>
  <inkml:trace contextRef="#ctx0" brushRef="#br0">0 1 24575,'1'0'0,"2"0"0,0 0 0,2 0 0,0 0 0,1 0 0,0 0 0,0 0 0,-1 0-8191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3:46.431"/>
    </inkml:context>
    <inkml:brush xml:id="br0">
      <inkml:brushProperty name="width" value="0.025" units="cm"/>
      <inkml:brushProperty name="height" value="0.025" units="cm"/>
    </inkml:brush>
  </inkml:definitions>
  <inkml:trace contextRef="#ctx0" brushRef="#br0">14 58 24575,'0'-5'0,"0"0"0,-1 0 0,0 0 0,0 0 0,0 0 0,0 1 0,-3-7 0,0-1 0,8 19-1365,-3-2-5461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3:49.340"/>
    </inkml:context>
    <inkml:brush xml:id="br0">
      <inkml:brushProperty name="width" value="0.025" units="cm"/>
      <inkml:brushProperty name="height" value="0.025" units="cm"/>
    </inkml:brush>
  </inkml:definitions>
  <inkml:trace contextRef="#ctx0" brushRef="#br0">15 88 24575,'0'-1'0,"0"0"0,0-1 0,0 1 0,0 0 0,-1 0 0,1 0 0,0 0 0,-1 0 0,1 0 0,-1 0 0,1 0 0,-1 0 0,0 0 0,1 0 0,-1 0 0,-1-1 0,1 2 0,1-1 0,-1 1 0,1-1 0,-1 1 0,1-1 0,-1 0 0,1 1 0,0-1 0,-1 0 0,1 1 0,0-1 0,-1 0 0,1 0 0,0 1 0,0-1 0,0 0 0,0 0 0,0 0 0,0 1 0,0-1 0,0 0 0,0 0 0,0 1 0,0-1 0,0 0 0,0 0 0,1 1 0,-1-1 0,0 0 0,1 0 0,-1 1 0,0-1 0,1 0 0,-1 1 0,1-1 0,0 0 0,1-3-90,0 1-8,0 0 0,0 0 0,0 0 0,0 0 0,0 0 0,0 0-1,1 1 1,0-1 0,-1 1 0,1 0 0,0 0 0,5-3 0,-4 3-6728</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6:53.423"/>
    </inkml:context>
    <inkml:brush xml:id="br0">
      <inkml:brushProperty name="width" value="0.025" units="cm"/>
      <inkml:brushProperty name="height" value="0.025" units="cm"/>
    </inkml:brush>
  </inkml:definitions>
  <inkml:trace contextRef="#ctx0" brushRef="#br0">1 9 24575,'193'6'0,"-173"-11"0,-19 5 0,-1 1 0,0-1 0,1 0 0,-1 0 0,1 0 0,-1-1 0,0 1 0,1 0 0,-1 0 0,1 0 0,-1 0 0,0 0 0,1 0 0,-1-1 0,1 1 0,-1 0 0,0 0 0,1 0 0,-1-1 0,0 1 0,0 0 0,1-1 0,-1 1 0,0 0 0,1-1 0,-1 1 0,0 0 0,0-1 0,0 1 0,1 0 0,-1-1 0,0 1 0,0-1 0,0 1 0,0 0 0,0-1 0,0 1 0,0-1 0,0 0 0,0 1 0,-1 0 0,1 0 0,0 0 0,-1 0 0,1 0 0,-1 0 0,1 0 0,0 0 0,-1 1 0,1-1 0,-1 0 0,1 0 0,0 0 0,-1 0 0,1 1 0,0-1 0,-1 0 0,1 0 0,0 1 0,-1-1 0,1 0 0,0 1 0,0-1 0,-1 0 0,1 1 0,0-1 0,0 0 0,0 1 0,-1-1 0,1 0 0,0 1 0,0-1 0,0 1 0,0-1 0,0 0 0,0 1 0,0-1 0,0 1 0,0-1 0,0 0 0,0 1 0,0-1 0,0 1 0,-4 19 0,5-18 0,-1 0 0,0 0 0,0 0 0,0 0 0,0 0 0,0 0 0,0 0 0,-1 0 0,1 0 0,-1 0 0,1 0 0,-1 0 0,0-1 0,0 1 0,0 0 0,0 0 0,0-1 0,0 1 0,0 0 0,0-1 0,-1 1 0,1-1 0,0 0 0,-1 1 0,0-1 0,1 0 0,-1 0 0,0 0 0,1 0 0,-1 0 0,0 0 0,0-1 0,0 1 0,-2 0 0,-3 2 0,5-1 0,-1 1 0,0-1 0,1 1 0,0 0 0,-1 0 0,1-1 0,0 2 0,0-1 0,1 0 0,-1 0 0,1 1 0,-2 3 0,-14 24 0,-12 13 0,24-34 0,0-1 0,0 0 0,-11 11 0,1-6 0,12-12 0,-1 0 0,1 1 0,0-1 0,0 1 0,0 0 0,1 0 0,-1 0 0,1 1 0,-1-1 0,1 0 0,0 1 0,1 0 0,-3 5 0,4-9 0,1 1 0,-1 0 0,1 0 0,-1 0 0,1-1 0,0 1 0,-1 0 0,1-1 0,0 1 0,0 0 0,0-1 0,-1 1 0,1-1 0,0 1 0,0-1 0,0 0 0,0 1 0,0-1 0,0 0 0,0 1 0,0-1 0,0 0 0,0 0 0,0 0 0,0 0 0,0 0 0,-1 0 0,1 0 0,0-1 0,0 1 0,1 0 0,33-7 0,-31 5 0,1 0 0,0 1 0,-1 0 0,1 0 0,0 1 0,0-1 0,0 1 0,0 0 0,0 0 0,-1 1 0,1-1 0,0 1 0,0 0 0,-1 1 0,1-1 0,0 1 0,-1 0 0,7 3 0,32 9 0,-42-14 0,-1 0 0,0 0 0,0 0 0,1 0 0,-1 0 0,0 0 0,0 0 0,1 1 0,-1-1 0,0 0 0,1 0 0,-1 0 0,0 0 0,0 0 0,1 0 0,-1 0 0,0 0 0,1 0 0,-1-1 0,0 1 0,1 0 0,-1 0 0,0 0 0,0 0 0,1 0 0,-1 0 0,0-1 0,0 1 0,1 0 0,-1 0 0,0 0 0,0-1 0,0 1 0,1 0 0,-1 0 0,0-1 0,0 1 0,0 0 0,0 0 0,0-1 0,1 1 0,-1 0 0,0 0 0,0-1 0,0 1 0,0 0 0,0-1 0,0 1 0,0 0 0,0 0 0,0-1 0,0 0 0,-1 0 0,1 0 0,-1 0 0,1 0 0,0 1 0,-1-1 0,1 0 0,-1 0 0,0 1 0,1-1 0,-1 0 0,0 1 0,1-1 0,-1 0 0,0 1 0,-1-1 0,-13-5-1365,-2 0-5461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6:54.982"/>
    </inkml:context>
    <inkml:brush xml:id="br0">
      <inkml:brushProperty name="width" value="0.025" units="cm"/>
      <inkml:brushProperty name="height" value="0.025" units="cm"/>
    </inkml:brush>
  </inkml:definitions>
  <inkml:trace contextRef="#ctx0" brushRef="#br0">3 2 24575,'-1'0'0,"0"-1"0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6:56.993"/>
    </inkml:context>
    <inkml:brush xml:id="br0">
      <inkml:brushProperty name="width" value="0.025" units="cm"/>
      <inkml:brushProperty name="height" value="0.025" units="cm"/>
    </inkml:brush>
  </inkml:definitions>
  <inkml:trace contextRef="#ctx0" brushRef="#br0">1 1 24575,'1'0'0,"0"1"0,1 1 0,0 1 0,0 0 0,-1 1 0,1 1 0,-1 0 0,-1 1 0,0-1 0,0 1 0,0-1-8191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7:28.173"/>
    </inkml:context>
    <inkml:brush xml:id="br0">
      <inkml:brushProperty name="width" value="0.025" units="cm"/>
      <inkml:brushProperty name="height" value="0.025" units="cm"/>
    </inkml:brush>
  </inkml:definitions>
  <inkml:trace contextRef="#ctx0" brushRef="#br0">1 0 24575,'0'0'-8191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7:29.753"/>
    </inkml:context>
    <inkml:brush xml:id="br0">
      <inkml:brushProperty name="width" value="0.025" units="cm"/>
      <inkml:brushProperty name="height" value="0.025" units="cm"/>
    </inkml:brush>
  </inkml:definitions>
  <inkml:trace contextRef="#ctx0" brushRef="#br0">1 1 24575,'0'0'-8191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7:31.415"/>
    </inkml:context>
    <inkml:brush xml:id="br0">
      <inkml:brushProperty name="width" value="0.025" units="cm"/>
      <inkml:brushProperty name="height" value="0.025" units="cm"/>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4:52.914"/>
    </inkml:context>
    <inkml:brush xml:id="br0">
      <inkml:brushProperty name="width" value="0.025" units="cm"/>
      <inkml:brushProperty name="height" value="0.025" units="cm"/>
      <inkml:brushProperty name="color" value="#FFFFFF"/>
    </inkml:brush>
  </inkml:definitions>
  <inkml:trace contextRef="#ctx0" brushRef="#br0">0 2 24575,'1'0'0,"1"0"0,2 0 0,1 0 0,0 0 0,1 0 0,0 0 0,-2 0 0,-2 1 0,-2 0 0,-1-2 0,-2-2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7:32.804"/>
    </inkml:context>
    <inkml:brush xml:id="br0">
      <inkml:brushProperty name="width" value="0.025" units="cm"/>
      <inkml:brushProperty name="height" value="0.025" units="cm"/>
    </inkml:brush>
  </inkml:definitions>
  <inkml:trace contextRef="#ctx0" brushRef="#br0">0 1 24575,'0'1'0,"0"1"0,0 2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7:33.545"/>
    </inkml:context>
    <inkml:brush xml:id="br0">
      <inkml:brushProperty name="width" value="0.025" units="cm"/>
      <inkml:brushProperty name="height" value="0.025" units="cm"/>
    </inkml:brush>
  </inkml:definitions>
  <inkml:trace contextRef="#ctx0" brushRef="#br0">0 0 24575,'0'0'-8191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7:34.886"/>
    </inkml:context>
    <inkml:brush xml:id="br0">
      <inkml:brushProperty name="width" value="0.025" units="cm"/>
      <inkml:brushProperty name="height" value="0.025" units="cm"/>
    </inkml:brush>
  </inkml:definitions>
  <inkml:trace contextRef="#ctx0" brushRef="#br0">1 0 24575,'0'0'-8191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7:35.753"/>
    </inkml:context>
    <inkml:brush xml:id="br0">
      <inkml:brushProperty name="width" value="0.025" units="cm"/>
      <inkml:brushProperty name="height" value="0.025" units="cm"/>
    </inkml:brush>
  </inkml:definitions>
  <inkml:trace contextRef="#ctx0" brushRef="#br0">1 0 24575,'0'0'-8191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34.963"/>
    </inkml:context>
    <inkml:brush xml:id="br0">
      <inkml:brushProperty name="width" value="0.025" units="cm"/>
      <inkml:brushProperty name="height" value="0.025" units="cm"/>
      <inkml:brushProperty name="color" value="#FFFFFF"/>
    </inkml:brush>
  </inkml:definitions>
  <inkml:trace contextRef="#ctx0" brushRef="#br0">1 1 24575,'1'0'0,"1"1"0,1 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35.737"/>
    </inkml:context>
    <inkml:brush xml:id="br0">
      <inkml:brushProperty name="width" value="0.025" units="cm"/>
      <inkml:brushProperty name="height" value="0.025" units="cm"/>
      <inkml:brushProperty name="color" value="#FFFFFF"/>
    </inkml:brush>
  </inkml:definitions>
  <inkml:trace contextRef="#ctx0" brushRef="#br0">0 2 24575,'0'-2'0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36.352"/>
    </inkml:context>
    <inkml:brush xml:id="br0">
      <inkml:brushProperty name="width" value="0.025" units="cm"/>
      <inkml:brushProperty name="height" value="0.025" units="cm"/>
      <inkml:brushProperty name="color" value="#FFFFFF"/>
    </inkml:brush>
  </inkml:definitions>
  <inkml:trace contextRef="#ctx0" brushRef="#br0">0 1 24575,'0'0'-8191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37.174"/>
    </inkml:context>
    <inkml:brush xml:id="br0">
      <inkml:brushProperty name="width" value="0.025" units="cm"/>
      <inkml:brushProperty name="height" value="0.025" units="cm"/>
      <inkml:brushProperty name="color" value="#FFFFFF"/>
    </inkml:brush>
  </inkml:definitions>
  <inkml:trace contextRef="#ctx0" brushRef="#br0">0 47 24575,'0'-1'0,"0"-3"0,0 0 0,0-4 0,0-1 0,0-1 0,0 0-8191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37.717"/>
    </inkml:context>
    <inkml:brush xml:id="br0">
      <inkml:brushProperty name="width" value="0.025" units="cm"/>
      <inkml:brushProperty name="height" value="0.025" units="cm"/>
      <inkml:brushProperty name="color" value="#FFFFFF"/>
    </inkml:brush>
  </inkml:definitions>
  <inkml:trace contextRef="#ctx0" brushRef="#br0">8 1 24575,'0'1'0,"0"2"0,-2 1 0,1 0 0,-1 1 0,1 2 0,0-1-8191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38.510"/>
    </inkml:context>
    <inkml:brush xml:id="br0">
      <inkml:brushProperty name="width" value="0.025" units="cm"/>
      <inkml:brushProperty name="height" value="0.025" units="cm"/>
      <inkml:brushProperty name="color" value="#FFFFFF"/>
    </inkml:brush>
  </inkml:definitions>
  <inkml:trace contextRef="#ctx0" brushRef="#br0">1 1 24575,'1'0'0,"2"0"0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10:26.376"/>
    </inkml:context>
    <inkml:brush xml:id="br0">
      <inkml:brushProperty name="width" value="0.025" units="cm"/>
      <inkml:brushProperty name="height" value="0.025" units="cm"/>
    </inkml:brush>
  </inkml:definitions>
  <inkml:trace contextRef="#ctx0" brushRef="#br0">1 51 24575,'1'-1'0,"-1"1"0,1 0 0,0-1 0,0 1 0,-1 0 0,1-1 0,0 1 0,-1-1 0,1 1 0,-1-1 0,1 0 0,0 1 0,-1-1 0,1 1 0,-1-1 0,1 0 0,-1 0 0,0 1 0,1-1 0,-1 0 0,0 0 0,0 1 0,1-1 0,-1 0 0,0 0 0,0 0 0,0 1 0,0-1 0,0 0 0,0 0 0,0 0 0,0-1 0,-1 0 0,1 1 0,0 0 0,1-1 0,-1 1 0,0 0 0,0-1 0,1 1 0,-1 0 0,0-1 0,1 1 0,-1 0 0,1 0 0,0-1 0,0 1 0,-1 0 0,1 0 0,0 0 0,1-1 0,5 0-55,-14 13 244,-8 11-1688,14-17-5327</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39.778"/>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13.777"/>
    </inkml:context>
    <inkml:brush xml:id="br0">
      <inkml:brushProperty name="width" value="0.025" units="cm"/>
      <inkml:brushProperty name="height" value="0.025" units="cm"/>
    </inkml:brush>
  </inkml:definitions>
  <inkml:trace contextRef="#ctx0" brushRef="#br0">0 0 24575</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15.499"/>
    </inkml:context>
    <inkml:brush xml:id="br0">
      <inkml:brushProperty name="width" value="0.025" units="cm"/>
      <inkml:brushProperty name="height" value="0.025" units="cm"/>
    </inkml:brush>
  </inkml:definitions>
  <inkml:trace contextRef="#ctx0" brushRef="#br0">0 0 24575,'0'0'-8191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16.930"/>
    </inkml:context>
    <inkml:brush xml:id="br0">
      <inkml:brushProperty name="width" value="0.025" units="cm"/>
      <inkml:brushProperty name="height" value="0.025" units="cm"/>
    </inkml:brush>
  </inkml:definitions>
  <inkml:trace contextRef="#ctx0" brushRef="#br0">0 0 24575,'0'0'-8191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17.802"/>
    </inkml:context>
    <inkml:brush xml:id="br0">
      <inkml:brushProperty name="width" value="0.025" units="cm"/>
      <inkml:brushProperty name="height" value="0.025" units="cm"/>
    </inkml:brush>
  </inkml:definitions>
  <inkml:trace contextRef="#ctx0" brushRef="#br0">0 0 24575,'0'0'-8191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47.742"/>
    </inkml:context>
    <inkml:brush xml:id="br0">
      <inkml:brushProperty name="width" value="0.025" units="cm"/>
      <inkml:brushProperty name="height" value="0.025" units="cm"/>
    </inkml:brush>
  </inkml:definitions>
  <inkml:trace contextRef="#ctx0" brushRef="#br0">1 0 24575,'0'0'-8191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48.497"/>
    </inkml:context>
    <inkml:brush xml:id="br0">
      <inkml:brushProperty name="width" value="0.025" units="cm"/>
      <inkml:brushProperty name="height" value="0.025" units="cm"/>
    </inkml:brush>
  </inkml:definitions>
  <inkml:trace contextRef="#ctx0" brushRef="#br0">1 0 24575,'0'0'-8191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49.468"/>
    </inkml:context>
    <inkml:brush xml:id="br0">
      <inkml:brushProperty name="width" value="0.025" units="cm"/>
      <inkml:brushProperty name="height" value="0.025" units="cm"/>
    </inkml:brush>
  </inkml:definitions>
  <inkml:trace contextRef="#ctx0" brushRef="#br0">2 1 24575,'-2'0'0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50.938"/>
    </inkml:context>
    <inkml:brush xml:id="br0">
      <inkml:brushProperty name="width" value="0.025" units="cm"/>
      <inkml:brushProperty name="height" value="0.025" units="cm"/>
    </inkml:brush>
  </inkml:definitions>
  <inkml:trace contextRef="#ctx0" brushRef="#br0">1 1 24575</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1T10:28:51.690"/>
    </inkml:context>
    <inkml:brush xml:id="br0">
      <inkml:brushProperty name="width" value="0.025" units="cm"/>
      <inkml:brushProperty name="height" value="0.025" units="cm"/>
    </inkml:brush>
  </inkml:definitions>
  <inkml:trace contextRef="#ctx0" brushRef="#br0">1 0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F93A6CF-07D7-4C3C-99E5-AA3953D48AA6}" type="datetimeFigureOut">
              <a:rPr lang="cs-CZ" smtClean="0"/>
              <a:t>8. 10. 2023</a:t>
            </a:fld>
            <a:endParaRPr lang="cs-C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FEDA5B2C-31FB-4DA3-A42F-57A6A6692143}" type="slidenum">
              <a:rPr lang="cs-CZ" smtClean="0"/>
              <a:t>‹#›</a:t>
            </a:fld>
            <a:endParaRPr lang="cs-CZ"/>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0156321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F93A6CF-07D7-4C3C-99E5-AA3953D48AA6}" type="datetimeFigureOut">
              <a:rPr lang="cs-CZ" smtClean="0"/>
              <a:t>8. 10. 2023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EDA5B2C-31FB-4DA3-A42F-57A6A6692143}" type="slidenum">
              <a:rPr lang="cs-CZ" smtClean="0"/>
              <a:t>‹#›</a:t>
            </a:fld>
            <a:endParaRPr lang="cs-CZ"/>
          </a:p>
        </p:txBody>
      </p:sp>
    </p:spTree>
    <p:extLst>
      <p:ext uri="{BB962C8B-B14F-4D97-AF65-F5344CB8AC3E}">
        <p14:creationId xmlns:p14="http://schemas.microsoft.com/office/powerpoint/2010/main" val="1179290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F93A6CF-07D7-4C3C-99E5-AA3953D48AA6}" type="datetimeFigureOut">
              <a:rPr lang="cs-CZ" smtClean="0"/>
              <a:t>8. 10. 2023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EDA5B2C-31FB-4DA3-A42F-57A6A6692143}" type="slidenum">
              <a:rPr lang="cs-CZ" smtClean="0"/>
              <a:t>‹#›</a:t>
            </a:fld>
            <a:endParaRPr lang="cs-CZ"/>
          </a:p>
        </p:txBody>
      </p:sp>
    </p:spTree>
    <p:extLst>
      <p:ext uri="{BB962C8B-B14F-4D97-AF65-F5344CB8AC3E}">
        <p14:creationId xmlns:p14="http://schemas.microsoft.com/office/powerpoint/2010/main" val="422765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F93A6CF-07D7-4C3C-99E5-AA3953D48AA6}" type="datetimeFigureOut">
              <a:rPr lang="cs-CZ" smtClean="0"/>
              <a:t>8. 10. 2023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EDA5B2C-31FB-4DA3-A42F-57A6A6692143}" type="slidenum">
              <a:rPr lang="cs-CZ" smtClean="0"/>
              <a:t>‹#›</a:t>
            </a:fld>
            <a:endParaRPr lang="cs-CZ"/>
          </a:p>
        </p:txBody>
      </p:sp>
    </p:spTree>
    <p:extLst>
      <p:ext uri="{BB962C8B-B14F-4D97-AF65-F5344CB8AC3E}">
        <p14:creationId xmlns:p14="http://schemas.microsoft.com/office/powerpoint/2010/main" val="348975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F93A6CF-07D7-4C3C-99E5-AA3953D48AA6}" type="datetimeFigureOut">
              <a:rPr lang="cs-CZ" smtClean="0"/>
              <a:t>8. 10. 2023</a:t>
            </a:fld>
            <a:endParaRPr lang="cs-C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FEDA5B2C-31FB-4DA3-A42F-57A6A6692143}" type="slidenum">
              <a:rPr lang="cs-CZ" smtClean="0"/>
              <a:t>‹#›</a:t>
            </a:fld>
            <a:endParaRPr lang="cs-C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76250159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1F93A6CF-07D7-4C3C-99E5-AA3953D48AA6}" type="datetimeFigureOut">
              <a:rPr lang="cs-CZ" smtClean="0"/>
              <a:t>8. 10. 2023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EDA5B2C-31FB-4DA3-A42F-57A6A6692143}" type="slidenum">
              <a:rPr lang="cs-CZ" smtClean="0"/>
              <a:t>‹#›</a:t>
            </a:fld>
            <a:endParaRPr lang="cs-CZ"/>
          </a:p>
        </p:txBody>
      </p:sp>
    </p:spTree>
    <p:extLst>
      <p:ext uri="{BB962C8B-B14F-4D97-AF65-F5344CB8AC3E}">
        <p14:creationId xmlns:p14="http://schemas.microsoft.com/office/powerpoint/2010/main" val="413015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F93A6CF-07D7-4C3C-99E5-AA3953D48AA6}" type="datetimeFigureOut">
              <a:rPr lang="cs-CZ" smtClean="0"/>
              <a:t>8. 10. 2023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EDA5B2C-31FB-4DA3-A42F-57A6A6692143}" type="slidenum">
              <a:rPr lang="cs-CZ" smtClean="0"/>
              <a:t>‹#›</a:t>
            </a:fld>
            <a:endParaRPr lang="cs-CZ"/>
          </a:p>
        </p:txBody>
      </p:sp>
    </p:spTree>
    <p:extLst>
      <p:ext uri="{BB962C8B-B14F-4D97-AF65-F5344CB8AC3E}">
        <p14:creationId xmlns:p14="http://schemas.microsoft.com/office/powerpoint/2010/main" val="136461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F93A6CF-07D7-4C3C-99E5-AA3953D48AA6}" type="datetimeFigureOut">
              <a:rPr lang="cs-CZ" smtClean="0"/>
              <a:t>8. 10. 2023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EDA5B2C-31FB-4DA3-A42F-57A6A6692143}" type="slidenum">
              <a:rPr lang="cs-CZ" smtClean="0"/>
              <a:t>‹#›</a:t>
            </a:fld>
            <a:endParaRPr lang="cs-CZ"/>
          </a:p>
        </p:txBody>
      </p:sp>
    </p:spTree>
    <p:extLst>
      <p:ext uri="{BB962C8B-B14F-4D97-AF65-F5344CB8AC3E}">
        <p14:creationId xmlns:p14="http://schemas.microsoft.com/office/powerpoint/2010/main" val="1443410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93A6CF-07D7-4C3C-99E5-AA3953D48AA6}" type="datetimeFigureOut">
              <a:rPr lang="cs-CZ" smtClean="0"/>
              <a:t>8. 10. 2023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EDA5B2C-31FB-4DA3-A42F-57A6A6692143}" type="slidenum">
              <a:rPr lang="cs-CZ" smtClean="0"/>
              <a:t>‹#›</a:t>
            </a:fld>
            <a:endParaRPr lang="cs-CZ"/>
          </a:p>
        </p:txBody>
      </p:sp>
    </p:spTree>
    <p:extLst>
      <p:ext uri="{BB962C8B-B14F-4D97-AF65-F5344CB8AC3E}">
        <p14:creationId xmlns:p14="http://schemas.microsoft.com/office/powerpoint/2010/main" val="409649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F93A6CF-07D7-4C3C-99E5-AA3953D48AA6}" type="datetimeFigureOut">
              <a:rPr lang="cs-CZ" smtClean="0"/>
              <a:t>8. 10. 2023</a:t>
            </a:fld>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EDA5B2C-31FB-4DA3-A42F-57A6A6692143}" type="slidenum">
              <a:rPr lang="cs-CZ" smtClean="0"/>
              <a:t>‹#›</a:t>
            </a:fld>
            <a:endParaRPr 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1054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F93A6CF-07D7-4C3C-99E5-AA3953D48AA6}" type="datetimeFigureOut">
              <a:rPr lang="cs-CZ" smtClean="0"/>
              <a:t>8. 10. 2023</a:t>
            </a:fld>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FEDA5B2C-31FB-4DA3-A42F-57A6A6692143}" type="slidenum">
              <a:rPr lang="cs-CZ" smtClean="0"/>
              <a:t>‹#›</a:t>
            </a:fld>
            <a:endParaRPr 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40937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F93A6CF-07D7-4C3C-99E5-AA3953D48AA6}" type="datetimeFigureOut">
              <a:rPr lang="cs-CZ" smtClean="0"/>
              <a:t>8. 10. 2023</a:t>
            </a:fld>
            <a:endParaRPr lang="cs-C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cs-C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FEDA5B2C-31FB-4DA3-A42F-57A6A6692143}" type="slidenum">
              <a:rPr lang="cs-CZ" smtClean="0"/>
              <a:t>‹#›</a:t>
            </a:fld>
            <a:endParaRPr lang="cs-C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052347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17" Type="http://schemas.openxmlformats.org/officeDocument/2006/relationships/customXml" Target="../ink/ink58.xml"/><Relationship Id="rId21" Type="http://schemas.openxmlformats.org/officeDocument/2006/relationships/customXml" Target="../ink/ink9.xml"/><Relationship Id="rId42" Type="http://schemas.openxmlformats.org/officeDocument/2006/relationships/image" Target="../media/image20.png"/><Relationship Id="rId63" Type="http://schemas.openxmlformats.org/officeDocument/2006/relationships/customXml" Target="../ink/ink30.xml"/><Relationship Id="rId84" Type="http://schemas.openxmlformats.org/officeDocument/2006/relationships/image" Target="../media/image41.png"/><Relationship Id="rId138" Type="http://schemas.openxmlformats.org/officeDocument/2006/relationships/image" Target="../media/image65.png"/><Relationship Id="rId159" Type="http://schemas.openxmlformats.org/officeDocument/2006/relationships/customXml" Target="../ink/ink84.xml"/><Relationship Id="rId170" Type="http://schemas.openxmlformats.org/officeDocument/2006/relationships/customXml" Target="../ink/ink91.xml"/><Relationship Id="rId191" Type="http://schemas.openxmlformats.org/officeDocument/2006/relationships/customXml" Target="../ink/ink107.xml"/><Relationship Id="rId205" Type="http://schemas.openxmlformats.org/officeDocument/2006/relationships/customXml" Target="../ink/ink119.xml"/><Relationship Id="rId226" Type="http://schemas.openxmlformats.org/officeDocument/2006/relationships/image" Target="../media/image92.png"/><Relationship Id="rId107" Type="http://schemas.openxmlformats.org/officeDocument/2006/relationships/customXml" Target="../ink/ink53.xml"/><Relationship Id="rId11" Type="http://schemas.openxmlformats.org/officeDocument/2006/relationships/customXml" Target="../ink/ink4.xml"/><Relationship Id="rId32" Type="http://schemas.openxmlformats.org/officeDocument/2006/relationships/image" Target="../media/image15.png"/><Relationship Id="rId53" Type="http://schemas.openxmlformats.org/officeDocument/2006/relationships/customXml" Target="../ink/ink25.xml"/><Relationship Id="rId74" Type="http://schemas.openxmlformats.org/officeDocument/2006/relationships/image" Target="../media/image36.png"/><Relationship Id="rId128" Type="http://schemas.openxmlformats.org/officeDocument/2006/relationships/image" Target="../media/image60.png"/><Relationship Id="rId149" Type="http://schemas.openxmlformats.org/officeDocument/2006/relationships/customXml" Target="../ink/ink76.xml"/><Relationship Id="rId95" Type="http://schemas.openxmlformats.org/officeDocument/2006/relationships/image" Target="../media/image46.png"/><Relationship Id="rId160" Type="http://schemas.openxmlformats.org/officeDocument/2006/relationships/image" Target="../media/image73.png"/><Relationship Id="rId181" Type="http://schemas.openxmlformats.org/officeDocument/2006/relationships/customXml" Target="../ink/ink101.xml"/><Relationship Id="rId216" Type="http://schemas.openxmlformats.org/officeDocument/2006/relationships/image" Target="../media/image87.png"/><Relationship Id="rId237" Type="http://schemas.openxmlformats.org/officeDocument/2006/relationships/customXml" Target="../ink/ink137.xml"/><Relationship Id="rId22" Type="http://schemas.openxmlformats.org/officeDocument/2006/relationships/image" Target="../media/image10.png"/><Relationship Id="rId43" Type="http://schemas.openxmlformats.org/officeDocument/2006/relationships/customXml" Target="../ink/ink20.xml"/><Relationship Id="rId64" Type="http://schemas.openxmlformats.org/officeDocument/2006/relationships/image" Target="../media/image31.png"/><Relationship Id="rId118" Type="http://schemas.openxmlformats.org/officeDocument/2006/relationships/image" Target="../media/image57.png"/><Relationship Id="rId139" Type="http://schemas.openxmlformats.org/officeDocument/2006/relationships/customXml" Target="../ink/ink71.xml"/><Relationship Id="rId85" Type="http://schemas.openxmlformats.org/officeDocument/2006/relationships/customXml" Target="../ink/ink41.xml"/><Relationship Id="rId150" Type="http://schemas.openxmlformats.org/officeDocument/2006/relationships/image" Target="../media/image71.png"/><Relationship Id="rId171" Type="http://schemas.openxmlformats.org/officeDocument/2006/relationships/customXml" Target="../ink/ink92.xml"/><Relationship Id="rId192" Type="http://schemas.openxmlformats.org/officeDocument/2006/relationships/customXml" Target="../ink/ink108.xml"/><Relationship Id="rId206" Type="http://schemas.openxmlformats.org/officeDocument/2006/relationships/customXml" Target="../ink/ink120.xml"/><Relationship Id="rId227" Type="http://schemas.openxmlformats.org/officeDocument/2006/relationships/customXml" Target="../ink/ink132.xml"/><Relationship Id="rId12" Type="http://schemas.openxmlformats.org/officeDocument/2006/relationships/image" Target="../media/image5.png"/><Relationship Id="rId33" Type="http://schemas.openxmlformats.org/officeDocument/2006/relationships/customXml" Target="../ink/ink15.xml"/><Relationship Id="rId108" Type="http://schemas.openxmlformats.org/officeDocument/2006/relationships/image" Target="../media/image52.png"/><Relationship Id="rId129" Type="http://schemas.openxmlformats.org/officeDocument/2006/relationships/customXml" Target="../ink/ink66.xml"/><Relationship Id="rId54" Type="http://schemas.openxmlformats.org/officeDocument/2006/relationships/image" Target="../media/image26.png"/><Relationship Id="rId75" Type="http://schemas.openxmlformats.org/officeDocument/2006/relationships/customXml" Target="../ink/ink36.xml"/><Relationship Id="rId96" Type="http://schemas.openxmlformats.org/officeDocument/2006/relationships/customXml" Target="../ink/ink47.xml"/><Relationship Id="rId140" Type="http://schemas.openxmlformats.org/officeDocument/2006/relationships/image" Target="../media/image66.png"/><Relationship Id="rId161" Type="http://schemas.openxmlformats.org/officeDocument/2006/relationships/customXml" Target="../ink/ink85.xml"/><Relationship Id="rId182" Type="http://schemas.openxmlformats.org/officeDocument/2006/relationships/customXml" Target="../ink/ink102.xml"/><Relationship Id="rId217" Type="http://schemas.openxmlformats.org/officeDocument/2006/relationships/customXml" Target="../ink/ink127.xml"/><Relationship Id="rId6" Type="http://schemas.openxmlformats.org/officeDocument/2006/relationships/image" Target="../media/image2.png"/><Relationship Id="rId238" Type="http://schemas.openxmlformats.org/officeDocument/2006/relationships/image" Target="../media/image98.png"/><Relationship Id="rId23" Type="http://schemas.openxmlformats.org/officeDocument/2006/relationships/customXml" Target="../ink/ink10.xml"/><Relationship Id="rId119" Type="http://schemas.openxmlformats.org/officeDocument/2006/relationships/customXml" Target="../ink/ink59.xml"/><Relationship Id="rId44" Type="http://schemas.openxmlformats.org/officeDocument/2006/relationships/image" Target="../media/image21.png"/><Relationship Id="rId65" Type="http://schemas.openxmlformats.org/officeDocument/2006/relationships/customXml" Target="../ink/ink31.xml"/><Relationship Id="rId86" Type="http://schemas.openxmlformats.org/officeDocument/2006/relationships/image" Target="../media/image42.png"/><Relationship Id="rId130" Type="http://schemas.openxmlformats.org/officeDocument/2006/relationships/image" Target="../media/image61.png"/><Relationship Id="rId151" Type="http://schemas.openxmlformats.org/officeDocument/2006/relationships/customXml" Target="../ink/ink77.xml"/><Relationship Id="rId172" Type="http://schemas.openxmlformats.org/officeDocument/2006/relationships/customXml" Target="../ink/ink93.xml"/><Relationship Id="rId193" Type="http://schemas.openxmlformats.org/officeDocument/2006/relationships/customXml" Target="../ink/ink109.xml"/><Relationship Id="rId207" Type="http://schemas.openxmlformats.org/officeDocument/2006/relationships/customXml" Target="../ink/ink121.xml"/><Relationship Id="rId228" Type="http://schemas.openxmlformats.org/officeDocument/2006/relationships/image" Target="../media/image93.png"/><Relationship Id="rId13" Type="http://schemas.openxmlformats.org/officeDocument/2006/relationships/customXml" Target="../ink/ink5.xml"/><Relationship Id="rId109" Type="http://schemas.openxmlformats.org/officeDocument/2006/relationships/customXml" Target="../ink/ink54.xml"/><Relationship Id="rId34" Type="http://schemas.openxmlformats.org/officeDocument/2006/relationships/image" Target="../media/image16.png"/><Relationship Id="rId55" Type="http://schemas.openxmlformats.org/officeDocument/2006/relationships/customXml" Target="../ink/ink26.xml"/><Relationship Id="rId76" Type="http://schemas.openxmlformats.org/officeDocument/2006/relationships/image" Target="../media/image37.png"/><Relationship Id="rId97" Type="http://schemas.openxmlformats.org/officeDocument/2006/relationships/image" Target="../media/image47.png"/><Relationship Id="rId120" Type="http://schemas.openxmlformats.org/officeDocument/2006/relationships/customXml" Target="../ink/ink60.xml"/><Relationship Id="rId141" Type="http://schemas.openxmlformats.org/officeDocument/2006/relationships/customXml" Target="../ink/ink72.xml"/><Relationship Id="rId7" Type="http://schemas.openxmlformats.org/officeDocument/2006/relationships/customXml" Target="../ink/ink2.xml"/><Relationship Id="rId162" Type="http://schemas.openxmlformats.org/officeDocument/2006/relationships/customXml" Target="../ink/ink86.xml"/><Relationship Id="rId183" Type="http://schemas.openxmlformats.org/officeDocument/2006/relationships/image" Target="../media/image78.png"/><Relationship Id="rId218" Type="http://schemas.openxmlformats.org/officeDocument/2006/relationships/image" Target="../media/image88.png"/><Relationship Id="rId239" Type="http://schemas.openxmlformats.org/officeDocument/2006/relationships/customXml" Target="../ink/ink138.xml"/><Relationship Id="rId24" Type="http://schemas.openxmlformats.org/officeDocument/2006/relationships/image" Target="../media/image11.png"/><Relationship Id="rId45" Type="http://schemas.openxmlformats.org/officeDocument/2006/relationships/customXml" Target="../ink/ink21.xml"/><Relationship Id="rId66" Type="http://schemas.openxmlformats.org/officeDocument/2006/relationships/image" Target="../media/image32.png"/><Relationship Id="rId87" Type="http://schemas.openxmlformats.org/officeDocument/2006/relationships/customXml" Target="../ink/ink42.xml"/><Relationship Id="rId110" Type="http://schemas.openxmlformats.org/officeDocument/2006/relationships/image" Target="../media/image53.png"/><Relationship Id="rId131" Type="http://schemas.openxmlformats.org/officeDocument/2006/relationships/customXml" Target="../ink/ink67.xml"/><Relationship Id="rId152" Type="http://schemas.openxmlformats.org/officeDocument/2006/relationships/customXml" Target="../ink/ink78.xml"/><Relationship Id="rId173" Type="http://schemas.openxmlformats.org/officeDocument/2006/relationships/customXml" Target="../ink/ink94.xml"/><Relationship Id="rId194" Type="http://schemas.openxmlformats.org/officeDocument/2006/relationships/customXml" Target="../ink/ink110.xml"/><Relationship Id="rId208" Type="http://schemas.openxmlformats.org/officeDocument/2006/relationships/customXml" Target="../ink/ink122.xml"/><Relationship Id="rId229" Type="http://schemas.openxmlformats.org/officeDocument/2006/relationships/customXml" Target="../ink/ink133.xml"/><Relationship Id="rId240" Type="http://schemas.openxmlformats.org/officeDocument/2006/relationships/image" Target="../media/image99.png"/><Relationship Id="rId14" Type="http://schemas.openxmlformats.org/officeDocument/2006/relationships/image" Target="../media/image6.png"/><Relationship Id="rId35" Type="http://schemas.openxmlformats.org/officeDocument/2006/relationships/customXml" Target="../ink/ink16.xml"/><Relationship Id="rId56" Type="http://schemas.openxmlformats.org/officeDocument/2006/relationships/image" Target="../media/image27.png"/><Relationship Id="rId77" Type="http://schemas.openxmlformats.org/officeDocument/2006/relationships/customXml" Target="../ink/ink37.xml"/><Relationship Id="rId100" Type="http://schemas.openxmlformats.org/officeDocument/2006/relationships/customXml" Target="../ink/ink49.xml"/><Relationship Id="rId8" Type="http://schemas.openxmlformats.org/officeDocument/2006/relationships/image" Target="../media/image3.png"/><Relationship Id="rId98" Type="http://schemas.openxmlformats.org/officeDocument/2006/relationships/customXml" Target="../ink/ink48.xml"/><Relationship Id="rId121" Type="http://schemas.openxmlformats.org/officeDocument/2006/relationships/customXml" Target="../ink/ink61.xml"/><Relationship Id="rId142" Type="http://schemas.openxmlformats.org/officeDocument/2006/relationships/image" Target="../media/image67.png"/><Relationship Id="rId163" Type="http://schemas.openxmlformats.org/officeDocument/2006/relationships/customXml" Target="../ink/ink87.xml"/><Relationship Id="rId184" Type="http://schemas.openxmlformats.org/officeDocument/2006/relationships/customXml" Target="../ink/ink103.xml"/><Relationship Id="rId219" Type="http://schemas.openxmlformats.org/officeDocument/2006/relationships/customXml" Target="../ink/ink128.xml"/><Relationship Id="rId230" Type="http://schemas.openxmlformats.org/officeDocument/2006/relationships/image" Target="../media/image94.png"/><Relationship Id="rId25" Type="http://schemas.openxmlformats.org/officeDocument/2006/relationships/customXml" Target="../ink/ink11.xml"/><Relationship Id="rId46" Type="http://schemas.openxmlformats.org/officeDocument/2006/relationships/image" Target="../media/image22.png"/><Relationship Id="rId67" Type="http://schemas.openxmlformats.org/officeDocument/2006/relationships/customXml" Target="../ink/ink32.xml"/><Relationship Id="rId88" Type="http://schemas.openxmlformats.org/officeDocument/2006/relationships/image" Target="../media/image43.png"/><Relationship Id="rId111" Type="http://schemas.openxmlformats.org/officeDocument/2006/relationships/customXml" Target="../ink/ink55.xml"/><Relationship Id="rId132" Type="http://schemas.openxmlformats.org/officeDocument/2006/relationships/image" Target="../media/image62.png"/><Relationship Id="rId153" Type="http://schemas.openxmlformats.org/officeDocument/2006/relationships/customXml" Target="../ink/ink79.xml"/><Relationship Id="rId174" Type="http://schemas.openxmlformats.org/officeDocument/2006/relationships/customXml" Target="../ink/ink95.xml"/><Relationship Id="rId195" Type="http://schemas.openxmlformats.org/officeDocument/2006/relationships/image" Target="../media/image82.png"/><Relationship Id="rId209" Type="http://schemas.openxmlformats.org/officeDocument/2006/relationships/customXml" Target="../ink/ink123.xml"/><Relationship Id="rId190" Type="http://schemas.openxmlformats.org/officeDocument/2006/relationships/customXml" Target="../ink/ink106.xml"/><Relationship Id="rId204" Type="http://schemas.openxmlformats.org/officeDocument/2006/relationships/customXml" Target="../ink/ink118.xml"/><Relationship Id="rId220" Type="http://schemas.openxmlformats.org/officeDocument/2006/relationships/image" Target="../media/image89.png"/><Relationship Id="rId225" Type="http://schemas.openxmlformats.org/officeDocument/2006/relationships/customXml" Target="../ink/ink131.xml"/><Relationship Id="rId15" Type="http://schemas.openxmlformats.org/officeDocument/2006/relationships/customXml" Target="../ink/ink6.xml"/><Relationship Id="rId36" Type="http://schemas.openxmlformats.org/officeDocument/2006/relationships/image" Target="../media/image17.png"/><Relationship Id="rId57" Type="http://schemas.openxmlformats.org/officeDocument/2006/relationships/customXml" Target="../ink/ink27.xml"/><Relationship Id="rId106" Type="http://schemas.openxmlformats.org/officeDocument/2006/relationships/customXml" Target="../ink/ink52.xml"/><Relationship Id="rId127" Type="http://schemas.openxmlformats.org/officeDocument/2006/relationships/customXml" Target="../ink/ink65.xml"/><Relationship Id="rId10" Type="http://schemas.openxmlformats.org/officeDocument/2006/relationships/image" Target="../media/image4.png"/><Relationship Id="rId31" Type="http://schemas.openxmlformats.org/officeDocument/2006/relationships/customXml" Target="../ink/ink14.xml"/><Relationship Id="rId52" Type="http://schemas.openxmlformats.org/officeDocument/2006/relationships/image" Target="../media/image25.png"/><Relationship Id="rId73" Type="http://schemas.openxmlformats.org/officeDocument/2006/relationships/customXml" Target="../ink/ink35.xml"/><Relationship Id="rId78" Type="http://schemas.openxmlformats.org/officeDocument/2006/relationships/image" Target="../media/image38.png"/><Relationship Id="rId94" Type="http://schemas.openxmlformats.org/officeDocument/2006/relationships/customXml" Target="../ink/ink46.xml"/><Relationship Id="rId99" Type="http://schemas.openxmlformats.org/officeDocument/2006/relationships/image" Target="../media/image48.png"/><Relationship Id="rId101" Type="http://schemas.openxmlformats.org/officeDocument/2006/relationships/image" Target="../media/image49.png"/><Relationship Id="rId122" Type="http://schemas.openxmlformats.org/officeDocument/2006/relationships/customXml" Target="../ink/ink62.xml"/><Relationship Id="rId143" Type="http://schemas.openxmlformats.org/officeDocument/2006/relationships/customXml" Target="../ink/ink73.xml"/><Relationship Id="rId148" Type="http://schemas.openxmlformats.org/officeDocument/2006/relationships/image" Target="../media/image70.png"/><Relationship Id="rId164" Type="http://schemas.openxmlformats.org/officeDocument/2006/relationships/image" Target="../media/image74.png"/><Relationship Id="rId169" Type="http://schemas.openxmlformats.org/officeDocument/2006/relationships/customXml" Target="../ink/ink90.xml"/><Relationship Id="rId185" Type="http://schemas.openxmlformats.org/officeDocument/2006/relationships/image" Target="../media/image79.png"/><Relationship Id="rId4" Type="http://schemas.openxmlformats.org/officeDocument/2006/relationships/customXml" Target="../ink/ink1.xml"/><Relationship Id="rId9" Type="http://schemas.openxmlformats.org/officeDocument/2006/relationships/customXml" Target="../ink/ink3.xml"/><Relationship Id="rId180" Type="http://schemas.openxmlformats.org/officeDocument/2006/relationships/customXml" Target="../ink/ink100.xml"/><Relationship Id="rId210" Type="http://schemas.openxmlformats.org/officeDocument/2006/relationships/image" Target="../media/image84.png"/><Relationship Id="rId215" Type="http://schemas.openxmlformats.org/officeDocument/2006/relationships/customXml" Target="../ink/ink126.xml"/><Relationship Id="rId236" Type="http://schemas.openxmlformats.org/officeDocument/2006/relationships/image" Target="../media/image97.png"/><Relationship Id="rId26" Type="http://schemas.openxmlformats.org/officeDocument/2006/relationships/image" Target="../media/image12.png"/><Relationship Id="rId231" Type="http://schemas.openxmlformats.org/officeDocument/2006/relationships/customXml" Target="../ink/ink134.xml"/><Relationship Id="rId47" Type="http://schemas.openxmlformats.org/officeDocument/2006/relationships/customXml" Target="../ink/ink22.xml"/><Relationship Id="rId68" Type="http://schemas.openxmlformats.org/officeDocument/2006/relationships/image" Target="../media/image33.png"/><Relationship Id="rId89" Type="http://schemas.openxmlformats.org/officeDocument/2006/relationships/customXml" Target="../ink/ink43.xml"/><Relationship Id="rId112" Type="http://schemas.openxmlformats.org/officeDocument/2006/relationships/image" Target="../media/image54.png"/><Relationship Id="rId133" Type="http://schemas.openxmlformats.org/officeDocument/2006/relationships/customXml" Target="../ink/ink68.xml"/><Relationship Id="rId154" Type="http://schemas.openxmlformats.org/officeDocument/2006/relationships/customXml" Target="../ink/ink80.xml"/><Relationship Id="rId175" Type="http://schemas.openxmlformats.org/officeDocument/2006/relationships/customXml" Target="../ink/ink96.xml"/><Relationship Id="rId196" Type="http://schemas.openxmlformats.org/officeDocument/2006/relationships/customXml" Target="../ink/ink111.xml"/><Relationship Id="rId200" Type="http://schemas.openxmlformats.org/officeDocument/2006/relationships/customXml" Target="../ink/ink114.xml"/><Relationship Id="rId16" Type="http://schemas.openxmlformats.org/officeDocument/2006/relationships/image" Target="../media/image7.png"/><Relationship Id="rId221" Type="http://schemas.openxmlformats.org/officeDocument/2006/relationships/customXml" Target="../ink/ink129.xml"/><Relationship Id="rId37" Type="http://schemas.openxmlformats.org/officeDocument/2006/relationships/customXml" Target="../ink/ink17.xml"/><Relationship Id="rId58" Type="http://schemas.openxmlformats.org/officeDocument/2006/relationships/image" Target="../media/image28.png"/><Relationship Id="rId79" Type="http://schemas.openxmlformats.org/officeDocument/2006/relationships/customXml" Target="../ink/ink38.xml"/><Relationship Id="rId102" Type="http://schemas.openxmlformats.org/officeDocument/2006/relationships/customXml" Target="../ink/ink50.xml"/><Relationship Id="rId123" Type="http://schemas.openxmlformats.org/officeDocument/2006/relationships/customXml" Target="../ink/ink63.xml"/><Relationship Id="rId144" Type="http://schemas.openxmlformats.org/officeDocument/2006/relationships/image" Target="../media/image68.png"/><Relationship Id="rId90" Type="http://schemas.openxmlformats.org/officeDocument/2006/relationships/customXml" Target="../ink/ink44.xml"/><Relationship Id="rId165" Type="http://schemas.openxmlformats.org/officeDocument/2006/relationships/customXml" Target="../ink/ink88.xml"/><Relationship Id="rId186" Type="http://schemas.openxmlformats.org/officeDocument/2006/relationships/customXml" Target="../ink/ink104.xml"/><Relationship Id="rId211" Type="http://schemas.openxmlformats.org/officeDocument/2006/relationships/customXml" Target="../ink/ink124.xml"/><Relationship Id="rId232" Type="http://schemas.openxmlformats.org/officeDocument/2006/relationships/image" Target="../media/image95.png"/><Relationship Id="rId27" Type="http://schemas.openxmlformats.org/officeDocument/2006/relationships/customXml" Target="../ink/ink12.xml"/><Relationship Id="rId48" Type="http://schemas.openxmlformats.org/officeDocument/2006/relationships/image" Target="../media/image23.png"/><Relationship Id="rId69" Type="http://schemas.openxmlformats.org/officeDocument/2006/relationships/customXml" Target="../ink/ink33.xml"/><Relationship Id="rId113" Type="http://schemas.openxmlformats.org/officeDocument/2006/relationships/customXml" Target="../ink/ink56.xml"/><Relationship Id="rId134" Type="http://schemas.openxmlformats.org/officeDocument/2006/relationships/image" Target="../media/image63.png"/><Relationship Id="rId80" Type="http://schemas.openxmlformats.org/officeDocument/2006/relationships/image" Target="../media/image39.png"/><Relationship Id="rId155" Type="http://schemas.openxmlformats.org/officeDocument/2006/relationships/image" Target="../media/image72.png"/><Relationship Id="rId176" Type="http://schemas.openxmlformats.org/officeDocument/2006/relationships/customXml" Target="../ink/ink97.xml"/><Relationship Id="rId197" Type="http://schemas.openxmlformats.org/officeDocument/2006/relationships/image" Target="../media/image83.png"/><Relationship Id="rId201" Type="http://schemas.openxmlformats.org/officeDocument/2006/relationships/customXml" Target="../ink/ink115.xml"/><Relationship Id="rId222" Type="http://schemas.openxmlformats.org/officeDocument/2006/relationships/image" Target="../media/image90.png"/><Relationship Id="rId17" Type="http://schemas.openxmlformats.org/officeDocument/2006/relationships/customXml" Target="../ink/ink7.xml"/><Relationship Id="rId38" Type="http://schemas.openxmlformats.org/officeDocument/2006/relationships/image" Target="../media/image18.png"/><Relationship Id="rId59" Type="http://schemas.openxmlformats.org/officeDocument/2006/relationships/customXml" Target="../ink/ink28.xml"/><Relationship Id="rId103" Type="http://schemas.openxmlformats.org/officeDocument/2006/relationships/image" Target="../media/image50.png"/><Relationship Id="rId124" Type="http://schemas.openxmlformats.org/officeDocument/2006/relationships/image" Target="../media/image58.png"/><Relationship Id="rId70" Type="http://schemas.openxmlformats.org/officeDocument/2006/relationships/image" Target="../media/image34.png"/><Relationship Id="rId91" Type="http://schemas.openxmlformats.org/officeDocument/2006/relationships/image" Target="../media/image44.png"/><Relationship Id="rId145" Type="http://schemas.openxmlformats.org/officeDocument/2006/relationships/customXml" Target="../ink/ink74.xml"/><Relationship Id="rId166" Type="http://schemas.openxmlformats.org/officeDocument/2006/relationships/image" Target="../media/image75.png"/><Relationship Id="rId187" Type="http://schemas.openxmlformats.org/officeDocument/2006/relationships/image" Target="../media/image80.png"/><Relationship Id="rId1" Type="http://schemas.openxmlformats.org/officeDocument/2006/relationships/slideLayout" Target="../slideLayouts/slideLayout2.xml"/><Relationship Id="rId212" Type="http://schemas.openxmlformats.org/officeDocument/2006/relationships/image" Target="../media/image85.png"/><Relationship Id="rId233" Type="http://schemas.openxmlformats.org/officeDocument/2006/relationships/customXml" Target="../ink/ink135.xml"/><Relationship Id="rId28" Type="http://schemas.openxmlformats.org/officeDocument/2006/relationships/image" Target="../media/image13.png"/><Relationship Id="rId49" Type="http://schemas.openxmlformats.org/officeDocument/2006/relationships/customXml" Target="../ink/ink23.xml"/><Relationship Id="rId114" Type="http://schemas.openxmlformats.org/officeDocument/2006/relationships/image" Target="../media/image55.png"/><Relationship Id="rId60" Type="http://schemas.openxmlformats.org/officeDocument/2006/relationships/image" Target="../media/image29.png"/><Relationship Id="rId81" Type="http://schemas.openxmlformats.org/officeDocument/2006/relationships/customXml" Target="../ink/ink39.xml"/><Relationship Id="rId135" Type="http://schemas.openxmlformats.org/officeDocument/2006/relationships/customXml" Target="../ink/ink69.xml"/><Relationship Id="rId156" Type="http://schemas.openxmlformats.org/officeDocument/2006/relationships/customXml" Target="../ink/ink81.xml"/><Relationship Id="rId177" Type="http://schemas.openxmlformats.org/officeDocument/2006/relationships/image" Target="../media/image77.png"/><Relationship Id="rId198" Type="http://schemas.openxmlformats.org/officeDocument/2006/relationships/customXml" Target="../ink/ink112.xml"/><Relationship Id="rId202" Type="http://schemas.openxmlformats.org/officeDocument/2006/relationships/customXml" Target="../ink/ink116.xml"/><Relationship Id="rId223" Type="http://schemas.openxmlformats.org/officeDocument/2006/relationships/customXml" Target="../ink/ink130.xml"/><Relationship Id="rId18" Type="http://schemas.openxmlformats.org/officeDocument/2006/relationships/image" Target="../media/image8.png"/><Relationship Id="rId39" Type="http://schemas.openxmlformats.org/officeDocument/2006/relationships/customXml" Target="../ink/ink18.xml"/><Relationship Id="rId50" Type="http://schemas.openxmlformats.org/officeDocument/2006/relationships/image" Target="../media/image24.png"/><Relationship Id="rId104" Type="http://schemas.openxmlformats.org/officeDocument/2006/relationships/customXml" Target="../ink/ink51.xml"/><Relationship Id="rId125" Type="http://schemas.openxmlformats.org/officeDocument/2006/relationships/customXml" Target="../ink/ink64.xml"/><Relationship Id="rId146" Type="http://schemas.openxmlformats.org/officeDocument/2006/relationships/image" Target="../media/image69.png"/><Relationship Id="rId167" Type="http://schemas.openxmlformats.org/officeDocument/2006/relationships/customXml" Target="../ink/ink89.xml"/><Relationship Id="rId188" Type="http://schemas.openxmlformats.org/officeDocument/2006/relationships/customXml" Target="../ink/ink105.xml"/><Relationship Id="rId71" Type="http://schemas.openxmlformats.org/officeDocument/2006/relationships/customXml" Target="../ink/ink34.xml"/><Relationship Id="rId92" Type="http://schemas.openxmlformats.org/officeDocument/2006/relationships/customXml" Target="../ink/ink45.xml"/><Relationship Id="rId213" Type="http://schemas.openxmlformats.org/officeDocument/2006/relationships/customXml" Target="../ink/ink125.xml"/><Relationship Id="rId234" Type="http://schemas.openxmlformats.org/officeDocument/2006/relationships/image" Target="../media/image96.png"/><Relationship Id="rId2" Type="http://schemas.openxmlformats.org/officeDocument/2006/relationships/package" Target="../embeddings/Microsoft_Word_Document.docx"/><Relationship Id="rId29" Type="http://schemas.openxmlformats.org/officeDocument/2006/relationships/customXml" Target="../ink/ink13.xml"/><Relationship Id="rId40" Type="http://schemas.openxmlformats.org/officeDocument/2006/relationships/image" Target="../media/image19.png"/><Relationship Id="rId115" Type="http://schemas.openxmlformats.org/officeDocument/2006/relationships/customXml" Target="../ink/ink57.xml"/><Relationship Id="rId136" Type="http://schemas.openxmlformats.org/officeDocument/2006/relationships/image" Target="../media/image64.png"/><Relationship Id="rId157" Type="http://schemas.openxmlformats.org/officeDocument/2006/relationships/customXml" Target="../ink/ink82.xml"/><Relationship Id="rId178" Type="http://schemas.openxmlformats.org/officeDocument/2006/relationships/customXml" Target="../ink/ink98.xml"/><Relationship Id="rId61" Type="http://schemas.openxmlformats.org/officeDocument/2006/relationships/customXml" Target="../ink/ink29.xml"/><Relationship Id="rId82" Type="http://schemas.openxmlformats.org/officeDocument/2006/relationships/image" Target="../media/image40.png"/><Relationship Id="rId199" Type="http://schemas.openxmlformats.org/officeDocument/2006/relationships/customXml" Target="../ink/ink113.xml"/><Relationship Id="rId203" Type="http://schemas.openxmlformats.org/officeDocument/2006/relationships/customXml" Target="../ink/ink117.xml"/><Relationship Id="rId19" Type="http://schemas.openxmlformats.org/officeDocument/2006/relationships/customXml" Target="../ink/ink8.xml"/><Relationship Id="rId224" Type="http://schemas.openxmlformats.org/officeDocument/2006/relationships/image" Target="../media/image91.png"/><Relationship Id="rId30" Type="http://schemas.openxmlformats.org/officeDocument/2006/relationships/image" Target="../media/image14.png"/><Relationship Id="rId105" Type="http://schemas.openxmlformats.org/officeDocument/2006/relationships/image" Target="../media/image51.png"/><Relationship Id="rId126" Type="http://schemas.openxmlformats.org/officeDocument/2006/relationships/image" Target="../media/image59.png"/><Relationship Id="rId147" Type="http://schemas.openxmlformats.org/officeDocument/2006/relationships/customXml" Target="../ink/ink75.xml"/><Relationship Id="rId168" Type="http://schemas.openxmlformats.org/officeDocument/2006/relationships/image" Target="../media/image76.png"/><Relationship Id="rId51" Type="http://schemas.openxmlformats.org/officeDocument/2006/relationships/customXml" Target="../ink/ink24.xml"/><Relationship Id="rId72" Type="http://schemas.openxmlformats.org/officeDocument/2006/relationships/image" Target="../media/image35.png"/><Relationship Id="rId93" Type="http://schemas.openxmlformats.org/officeDocument/2006/relationships/image" Target="../media/image45.png"/><Relationship Id="rId189" Type="http://schemas.openxmlformats.org/officeDocument/2006/relationships/image" Target="../media/image81.png"/><Relationship Id="rId3" Type="http://schemas.openxmlformats.org/officeDocument/2006/relationships/image" Target="../media/image1.emf"/><Relationship Id="rId214" Type="http://schemas.openxmlformats.org/officeDocument/2006/relationships/image" Target="../media/image86.png"/><Relationship Id="rId235" Type="http://schemas.openxmlformats.org/officeDocument/2006/relationships/customXml" Target="../ink/ink136.xml"/><Relationship Id="rId116" Type="http://schemas.openxmlformats.org/officeDocument/2006/relationships/image" Target="../media/image56.png"/><Relationship Id="rId137" Type="http://schemas.openxmlformats.org/officeDocument/2006/relationships/customXml" Target="../ink/ink70.xml"/><Relationship Id="rId158" Type="http://schemas.openxmlformats.org/officeDocument/2006/relationships/customXml" Target="../ink/ink83.xml"/><Relationship Id="rId20" Type="http://schemas.openxmlformats.org/officeDocument/2006/relationships/image" Target="../media/image9.png"/><Relationship Id="rId41" Type="http://schemas.openxmlformats.org/officeDocument/2006/relationships/customXml" Target="../ink/ink19.xml"/><Relationship Id="rId62" Type="http://schemas.openxmlformats.org/officeDocument/2006/relationships/image" Target="../media/image30.png"/><Relationship Id="rId83" Type="http://schemas.openxmlformats.org/officeDocument/2006/relationships/customXml" Target="../ink/ink40.xml"/><Relationship Id="rId179" Type="http://schemas.openxmlformats.org/officeDocument/2006/relationships/customXml" Target="../ink/ink9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customXml" Target="../ink/ink141.xml"/><Relationship Id="rId13" Type="http://schemas.openxmlformats.org/officeDocument/2006/relationships/customXml" Target="../ink/ink145.xml"/><Relationship Id="rId3" Type="http://schemas.openxmlformats.org/officeDocument/2006/relationships/image" Target="../media/image101.PNG"/><Relationship Id="rId7" Type="http://schemas.openxmlformats.org/officeDocument/2006/relationships/image" Target="../media/image510.png"/><Relationship Id="rId12" Type="http://schemas.openxmlformats.org/officeDocument/2006/relationships/customXml" Target="../ink/ink144.xm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customXml" Target="../ink/ink140.xml"/><Relationship Id="rId11" Type="http://schemas.openxmlformats.org/officeDocument/2006/relationships/customXml" Target="../ink/ink143.xml"/><Relationship Id="rId5" Type="http://schemas.openxmlformats.org/officeDocument/2006/relationships/image" Target="../media/image410.png"/><Relationship Id="rId10" Type="http://schemas.openxmlformats.org/officeDocument/2006/relationships/image" Target="../media/image610.png"/><Relationship Id="rId4" Type="http://schemas.openxmlformats.org/officeDocument/2006/relationships/customXml" Target="../ink/ink139.xml"/><Relationship Id="rId9" Type="http://schemas.openxmlformats.org/officeDocument/2006/relationships/customXml" Target="../ink/ink142.xml"/><Relationship Id="rId14" Type="http://schemas.openxmlformats.org/officeDocument/2006/relationships/image" Target="../media/image710.png"/></Relationships>
</file>

<file path=ppt/slides/_rels/slide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customXml" Target="../ink/ink146.xml"/><Relationship Id="rId7" Type="http://schemas.openxmlformats.org/officeDocument/2006/relationships/customXml" Target="../ink/ink148.xml"/><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customXml" Target="../ink/ink147.xml"/><Relationship Id="rId4" Type="http://schemas.openxmlformats.org/officeDocument/2006/relationships/image" Target="../media/image910.png"/></Relationships>
</file>

<file path=ppt/slides/_rels/slide5.xml.rels><?xml version="1.0" encoding="UTF-8" standalone="yes"?>
<Relationships xmlns="http://schemas.openxmlformats.org/package/2006/relationships"><Relationship Id="rId3" Type="http://schemas.openxmlformats.org/officeDocument/2006/relationships/customXml" Target="../ink/ink149.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5F018E-354B-476B-9254-58626919D7F6}"/>
              </a:ext>
            </a:extLst>
          </p:cNvPr>
          <p:cNvSpPr>
            <a:spLocks noGrp="1"/>
          </p:cNvSpPr>
          <p:nvPr>
            <p:ph type="ctrTitle"/>
          </p:nvPr>
        </p:nvSpPr>
        <p:spPr>
          <a:xfrm>
            <a:off x="1915128" y="1356852"/>
            <a:ext cx="8361229" cy="1120877"/>
          </a:xfrm>
        </p:spPr>
        <p:txBody>
          <a:bodyPr/>
          <a:lstStyle/>
          <a:p>
            <a:r>
              <a:rPr lang="cs-CZ" dirty="0">
                <a:latin typeface="Arial" panose="020B0604020202020204" pitchFamily="34" charset="0"/>
                <a:cs typeface="Arial" panose="020B0604020202020204" pitchFamily="34" charset="0"/>
              </a:rPr>
              <a:t>Terezín</a:t>
            </a:r>
          </a:p>
        </p:txBody>
      </p:sp>
      <p:sp>
        <p:nvSpPr>
          <p:cNvPr id="3" name="Podnadpis 2">
            <a:extLst>
              <a:ext uri="{FF2B5EF4-FFF2-40B4-BE49-F238E27FC236}">
                <a16:creationId xmlns:a16="http://schemas.microsoft.com/office/drawing/2014/main" id="{FD61C08B-3C9A-4044-8F23-988ECCBF4E11}"/>
              </a:ext>
            </a:extLst>
          </p:cNvPr>
          <p:cNvSpPr>
            <a:spLocks noGrp="1"/>
          </p:cNvSpPr>
          <p:nvPr>
            <p:ph type="subTitle" idx="1"/>
          </p:nvPr>
        </p:nvSpPr>
        <p:spPr>
          <a:xfrm>
            <a:off x="1396182" y="2733368"/>
            <a:ext cx="9576618" cy="2969343"/>
          </a:xfrm>
        </p:spPr>
        <p:txBody>
          <a:bodyPr>
            <a:noAutofit/>
          </a:bodyPr>
          <a:lstStyle/>
          <a:p>
            <a:pPr algn="l"/>
            <a:r>
              <a:rPr lang="cs-CZ" sz="2000" b="0" i="0" dirty="0">
                <a:solidFill>
                  <a:srgbClr val="444444"/>
                </a:solidFill>
                <a:effectLst/>
                <a:latin typeface="Arial" panose="020B0604020202020204" pitchFamily="34" charset="0"/>
              </a:rPr>
              <a:t>Uplynulo 80. let od zahájení deportací Židů z českých zemí a vzniku ghetta Terezín. 24. listopad 1941 je považován za datum založení židovského ghetta v Terezíně, je to den příjezdu transportu AK 1 s prvními 340 nucenými obyvateli ghetta. </a:t>
            </a:r>
          </a:p>
          <a:p>
            <a:pPr algn="l"/>
            <a:r>
              <a:rPr lang="cs-CZ" sz="2000" b="0" i="0" dirty="0">
                <a:solidFill>
                  <a:srgbClr val="444444"/>
                </a:solidFill>
                <a:effectLst/>
                <a:latin typeface="Arial" panose="020B0604020202020204" pitchFamily="34" charset="0"/>
              </a:rPr>
              <a:t>18. listopadu 2021 navštívili Památník studenti 2. ročníku. Z jejich výpovědí je výstava sestavena.</a:t>
            </a:r>
            <a:r>
              <a:rPr lang="cs-CZ" sz="2000" dirty="0">
                <a:solidFill>
                  <a:srgbClr val="444444"/>
                </a:solidFill>
                <a:latin typeface="Arial" panose="020B0604020202020204" pitchFamily="34" charset="0"/>
              </a:rPr>
              <a:t> Fotografie jsou vlastní nebo převzaty z Muzea ghetta. </a:t>
            </a:r>
          </a:p>
          <a:p>
            <a:pPr algn="r"/>
            <a:r>
              <a:rPr lang="cs-CZ" sz="2000">
                <a:solidFill>
                  <a:srgbClr val="444444"/>
                </a:solidFill>
                <a:latin typeface="Arial" panose="020B0604020202020204" pitchFamily="34" charset="0"/>
              </a:rPr>
              <a:t>Ladislava </a:t>
            </a:r>
            <a:r>
              <a:rPr lang="cs-CZ" sz="2000" dirty="0">
                <a:solidFill>
                  <a:srgbClr val="444444"/>
                </a:solidFill>
                <a:latin typeface="Arial" panose="020B0604020202020204" pitchFamily="34" charset="0"/>
              </a:rPr>
              <a:t>Havelková</a:t>
            </a:r>
          </a:p>
          <a:p>
            <a:pPr algn="r"/>
            <a:r>
              <a:rPr lang="cs-CZ" sz="2000" dirty="0">
                <a:solidFill>
                  <a:srgbClr val="444444"/>
                </a:solidFill>
                <a:latin typeface="Arial" panose="020B0604020202020204" pitchFamily="34" charset="0"/>
              </a:rPr>
              <a:t>Zdeňka Hlistová</a:t>
            </a:r>
          </a:p>
          <a:p>
            <a:pPr algn="r"/>
            <a:r>
              <a:rPr lang="cs-CZ" sz="2000" dirty="0">
                <a:solidFill>
                  <a:srgbClr val="444444"/>
                </a:solidFill>
                <a:latin typeface="Arial" panose="020B0604020202020204" pitchFamily="34" charset="0"/>
              </a:rPr>
              <a:t>Pavla Steinerová</a:t>
            </a:r>
            <a:endParaRPr lang="cs-CZ" sz="2000" dirty="0"/>
          </a:p>
        </p:txBody>
      </p:sp>
    </p:spTree>
    <p:extLst>
      <p:ext uri="{BB962C8B-B14F-4D97-AF65-F5344CB8AC3E}">
        <p14:creationId xmlns:p14="http://schemas.microsoft.com/office/powerpoint/2010/main" val="2719393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B5313C6-D08D-4B0B-9961-8747E4B4A910}"/>
              </a:ext>
            </a:extLst>
          </p:cNvPr>
          <p:cNvPicPr>
            <a:picLocks noChangeAspect="1"/>
          </p:cNvPicPr>
          <p:nvPr/>
        </p:nvPicPr>
        <p:blipFill rotWithShape="1">
          <a:blip r:embed="rId2"/>
          <a:srcRect t="5657" r="-3" b="31217"/>
          <a:stretch/>
        </p:blipFill>
        <p:spPr>
          <a:xfrm>
            <a:off x="737440" y="0"/>
            <a:ext cx="4373525" cy="3438081"/>
          </a:xfrm>
          <a:prstGeom prst="rect">
            <a:avLst/>
          </a:prstGeom>
        </p:spPr>
      </p:pic>
      <p:pic>
        <p:nvPicPr>
          <p:cNvPr id="3" name="Obrázek 2">
            <a:extLst>
              <a:ext uri="{FF2B5EF4-FFF2-40B4-BE49-F238E27FC236}">
                <a16:creationId xmlns:a16="http://schemas.microsoft.com/office/drawing/2014/main" id="{8B934CE2-37BF-4DD6-B543-A07279E5FBF8}"/>
              </a:ext>
            </a:extLst>
          </p:cNvPr>
          <p:cNvPicPr>
            <a:picLocks noChangeAspect="1"/>
          </p:cNvPicPr>
          <p:nvPr/>
        </p:nvPicPr>
        <p:blipFill>
          <a:blip r:embed="rId3"/>
          <a:stretch>
            <a:fillRect/>
          </a:stretch>
        </p:blipFill>
        <p:spPr>
          <a:xfrm>
            <a:off x="739754" y="3468329"/>
            <a:ext cx="4371211" cy="3432345"/>
          </a:xfrm>
          <a:prstGeom prst="rect">
            <a:avLst/>
          </a:prstGeom>
        </p:spPr>
      </p:pic>
      <p:sp>
        <p:nvSpPr>
          <p:cNvPr id="5" name="TextovéPole 4">
            <a:extLst>
              <a:ext uri="{FF2B5EF4-FFF2-40B4-BE49-F238E27FC236}">
                <a16:creationId xmlns:a16="http://schemas.microsoft.com/office/drawing/2014/main" id="{1D0CC9C5-785B-46B5-B352-E8EC8EB01C73}"/>
              </a:ext>
            </a:extLst>
          </p:cNvPr>
          <p:cNvSpPr txBox="1"/>
          <p:nvPr/>
        </p:nvSpPr>
        <p:spPr>
          <a:xfrm>
            <a:off x="5270090" y="68827"/>
            <a:ext cx="6744929" cy="2226892"/>
          </a:xfrm>
          <a:prstGeom prst="rect">
            <a:avLst/>
          </a:prstGeom>
          <a:noFill/>
        </p:spPr>
        <p:txBody>
          <a:bodyPr wrap="square">
            <a:spAutoFit/>
          </a:bodyPr>
          <a:lstStyle/>
          <a:p>
            <a:pPr marL="384048" marR="0" lvl="0" indent="-384048" algn="l" defTabSz="914400" rtl="0" eaLnBrk="1" fontAlgn="auto" latinLnBrk="0" hangingPunct="1">
              <a:lnSpc>
                <a:spcPct val="94000"/>
              </a:lnSpc>
              <a:spcBef>
                <a:spcPts val="0"/>
              </a:spcBef>
              <a:spcAft>
                <a:spcPts val="200"/>
              </a:spcAft>
              <a:buClrTx/>
              <a:buSzTx/>
              <a:buFont typeface="Franklin Gothic Book" panose="020B0503020102020204" pitchFamily="34" charset="0"/>
              <a:buNone/>
              <a:tabLst/>
              <a:defRPr/>
            </a:pPr>
            <a:r>
              <a:rPr kumimoji="0" lang="cs-CZ" sz="16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Tereza R</a:t>
            </a:r>
            <a:r>
              <a:rPr kumimoji="0" lang="cs-CZ" sz="16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2.C</a:t>
            </a:r>
            <a:endParaRPr kumimoji="0" lang="cs-CZ" sz="16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a:p>
            <a:pPr marL="384048" marR="0" lvl="0" indent="-384048" algn="l" defTabSz="914400" rtl="0" eaLnBrk="1" fontAlgn="auto" latinLnBrk="0" hangingPunct="1">
              <a:lnSpc>
                <a:spcPct val="94000"/>
              </a:lnSpc>
              <a:spcBef>
                <a:spcPts val="0"/>
              </a:spcBef>
              <a:spcAft>
                <a:spcPts val="200"/>
              </a:spcAft>
              <a:buClrTx/>
              <a:buSzTx/>
              <a:buFont typeface="Franklin Gothic Book" panose="020B0503020102020204" pitchFamily="34" charset="0"/>
              <a:buNone/>
              <a:tabLst/>
              <a:defRPr/>
            </a:pPr>
            <a:endParaRPr kumimoji="0" lang="cs-CZ" sz="1600" b="0" i="0"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a:p>
            <a:pPr marL="384048" marR="0" lvl="0" indent="-384048" algn="l" defTabSz="914400" rtl="0" eaLnBrk="1" fontAlgn="auto" latinLnBrk="0" hangingPunct="1">
              <a:lnSpc>
                <a:spcPct val="94000"/>
              </a:lnSpc>
              <a:spcBef>
                <a:spcPts val="0"/>
              </a:spcBef>
              <a:spcAft>
                <a:spcPts val="200"/>
              </a:spcAft>
              <a:buClrTx/>
              <a:buSzTx/>
              <a:buFont typeface="Franklin Gothic Book" panose="020B0503020102020204" pitchFamily="34" charset="0"/>
              <a:buNone/>
              <a:tabLst/>
              <a:defRPr/>
            </a:pPr>
            <a:r>
              <a:rPr kumimoji="0" lang="cs-CZ"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Mezi</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lidmi</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se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říkají</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všelijaké</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věci</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Někteří</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říkají</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že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jedeme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do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města</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čistě</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jenom</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pro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nás</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pro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Židy</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Jiní</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zase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že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jedeme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na</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popravu</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Nevím</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komu</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mám</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věřit</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Přijde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mi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nepravděpodobné</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že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by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Němci</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postavěli</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město</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jen</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pro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Židy</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když</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nás</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celou</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dobu</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jen</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tyranizují</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šikanují</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Ale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třeba</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je pro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nás</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jen</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proto, aby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nemuseli</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být</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Židé</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v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ostatních</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městech</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Němcům</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na</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očích</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I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kdyby</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to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byla</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pravda</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doufám</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že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je to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naposledy</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co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někam</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takhle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err="1">
                <a:ln>
                  <a:noFill/>
                </a:ln>
                <a:solidFill>
                  <a:srgbClr val="191B0E"/>
                </a:solidFill>
                <a:effectLst/>
                <a:uLnTx/>
                <a:uFillTx/>
                <a:latin typeface="Arial" panose="020B0604020202020204" pitchFamily="34" charset="0"/>
                <a:ea typeface="+mn-ea"/>
                <a:cs typeface="Arial" panose="020B0604020202020204" pitchFamily="34" charset="0"/>
              </a:rPr>
              <a:t>jedeme</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Sami</a:t>
            </a:r>
            <a:r>
              <a:rPr kumimoji="0" lang="cs-CZ"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rPr>
              <a:t>…</a:t>
            </a:r>
            <a:endParaRPr kumimoji="0" lang="cs-CZ" sz="1600" b="0" i="1" u="none" strike="noStrike" kern="1200" cap="none" spc="0" normalizeH="0" baseline="0" noProof="0" dirty="0">
              <a:ln>
                <a:noFill/>
              </a:ln>
              <a:solidFill>
                <a:srgbClr val="191B0E"/>
              </a:solidFill>
              <a:effectLst/>
              <a:uLnTx/>
              <a:uFillTx/>
              <a:latin typeface="Arial" panose="020B0604020202020204" pitchFamily="34" charset="0"/>
              <a:ea typeface="+mn-ea"/>
              <a:cs typeface="Arial" panose="020B0604020202020204" pitchFamily="34" charset="0"/>
            </a:endParaRPr>
          </a:p>
        </p:txBody>
      </p:sp>
      <p:sp>
        <p:nvSpPr>
          <p:cNvPr id="7" name="TextovéPole 6">
            <a:extLst>
              <a:ext uri="{FF2B5EF4-FFF2-40B4-BE49-F238E27FC236}">
                <a16:creationId xmlns:a16="http://schemas.microsoft.com/office/drawing/2014/main" id="{29CC4685-926A-4F08-B5FB-ECC0B989AA0C}"/>
              </a:ext>
            </a:extLst>
          </p:cNvPr>
          <p:cNvSpPr txBox="1"/>
          <p:nvPr/>
        </p:nvSpPr>
        <p:spPr>
          <a:xfrm>
            <a:off x="5751870" y="3429000"/>
            <a:ext cx="6096001" cy="32932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ea typeface="Kigelia" panose="020B0502040204020203" pitchFamily="34" charset="0"/>
                <a:cs typeface="Arial" panose="020B0604020202020204" pitchFamily="34" charset="0"/>
              </a:rPr>
              <a:t>Lukáš B. 2.C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600" b="0" i="0" u="none" strike="noStrike" kern="1200" cap="none" spc="0" normalizeH="0" baseline="0" noProof="0" dirty="0">
              <a:ln>
                <a:noFill/>
              </a:ln>
              <a:solidFill>
                <a:prstClr val="black"/>
              </a:solidFill>
              <a:effectLst/>
              <a:uLnTx/>
              <a:uFillTx/>
              <a:latin typeface="Arial" panose="020B0604020202020204" pitchFamily="34" charset="0"/>
              <a:ea typeface="Kigelia" panose="020B0502040204020203"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latin typeface="Arial" panose="020B0604020202020204" pitchFamily="34" charset="0"/>
                <a:ea typeface="Kigelia" panose="020B0502040204020203" pitchFamily="34" charset="0"/>
                <a:cs typeface="Arial" panose="020B0604020202020204" pitchFamily="34" charset="0"/>
              </a:rPr>
              <a:t>... Proběhl jsem průchodem na seřadiště. Byla tam spousta křiku, chaos a shon. Ani nevím, co se stalo potom. Byla to taková rychlost. Těžké, je to moc těžké. Kufr mi nešel vytáhnout do vagonu. Někdo z již zcela zaplněného vagonu se mi snažil pomoci. V tom přišel příslušník stráže. Kufr mi vytrhl z rukou. Dveře vagonu se s hrozným lomozem zavřely. Měl jsem co dělat, abych se ve vagonu narovnal. Někdo začal křičet: „Kam nás vezou?! Víte někdo, kam nás vezou?!“. Nikdo neodpověděl. Nikdo nic nevěděl. Nikdo nám nic neřekl. Slyšel jsem, jak se zabouchly ještě několikery dveře od dobytčáků. Vagonů bylo asi 30. Následovalo mírné zaskřípání a pak se vagony pohnuly…</a:t>
            </a:r>
          </a:p>
        </p:txBody>
      </p:sp>
    </p:spTree>
    <p:extLst>
      <p:ext uri="{BB962C8B-B14F-4D97-AF65-F5344CB8AC3E}">
        <p14:creationId xmlns:p14="http://schemas.microsoft.com/office/powerpoint/2010/main" val="161411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01D6D77C-2FC9-4B82-BFB9-785454175818}"/>
              </a:ext>
            </a:extLst>
          </p:cNvPr>
          <p:cNvSpPr>
            <a:spLocks noGrp="1"/>
          </p:cNvSpPr>
          <p:nvPr>
            <p:ph type="title"/>
          </p:nvPr>
        </p:nvSpPr>
        <p:spPr>
          <a:xfrm>
            <a:off x="1111046" y="685800"/>
            <a:ext cx="3543250" cy="1485900"/>
          </a:xfrm>
        </p:spPr>
        <p:txBody>
          <a:bodyPr vert="horz" lIns="91440" tIns="45720" rIns="91440" bIns="45720" rtlCol="0" anchor="t">
            <a:normAutofit/>
          </a:bodyPr>
          <a:lstStyle/>
          <a:p>
            <a:r>
              <a:rPr lang="en-US" sz="1600" dirty="0" err="1">
                <a:latin typeface="Arial" panose="020B0604020202020204" pitchFamily="34" charset="0"/>
                <a:cs typeface="Arial" panose="020B0604020202020204" pitchFamily="34" charset="0"/>
              </a:rPr>
              <a:t>Sára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Abrahamová</a:t>
            </a:r>
            <a:r>
              <a:rPr lang="en-US" sz="1600" dirty="0">
                <a:latin typeface="Arial" panose="020B0604020202020204" pitchFamily="34" charset="0"/>
                <a:cs typeface="Arial" panose="020B0604020202020204" pitchFamily="34" charset="0"/>
              </a:rPr>
              <a:t> 2.B				</a:t>
            </a:r>
          </a:p>
        </p:txBody>
      </p:sp>
      <p:sp>
        <p:nvSpPr>
          <p:cNvPr id="3" name="Zástupný obsah 2">
            <a:extLst>
              <a:ext uri="{FF2B5EF4-FFF2-40B4-BE49-F238E27FC236}">
                <a16:creationId xmlns:a16="http://schemas.microsoft.com/office/drawing/2014/main" id="{05B5443B-EE0B-4E9B-B859-5A40EA6E3795}"/>
              </a:ext>
            </a:extLst>
          </p:cNvPr>
          <p:cNvSpPr>
            <a:spLocks noGrp="1"/>
          </p:cNvSpPr>
          <p:nvPr>
            <p:ph sz="half" idx="1"/>
          </p:nvPr>
        </p:nvSpPr>
        <p:spPr>
          <a:xfrm>
            <a:off x="1022555" y="1351279"/>
            <a:ext cx="6025443" cy="4980695"/>
          </a:xfrm>
        </p:spPr>
        <p:txBody>
          <a:bodyPr vert="horz" lIns="91440" tIns="45720" rIns="91440" bIns="45720" rtlCol="0">
            <a:normAutofit/>
          </a:bodyPr>
          <a:lstStyle/>
          <a:p>
            <a:pPr marL="0" indent="0">
              <a:buFont typeface="Franklin Gothic Book" panose="020B0503020102020204" pitchFamily="34" charset="0"/>
              <a:buNone/>
            </a:pPr>
            <a:r>
              <a:rPr lang="en-US" sz="1600" i="1" dirty="0">
                <a:effectLst/>
              </a:rPr>
              <a:t>… </a:t>
            </a:r>
            <a:r>
              <a:rPr lang="en-US" sz="1600" i="1" dirty="0" err="1">
                <a:effectLst/>
              </a:rPr>
              <a:t>Zavedením</a:t>
            </a:r>
            <a:r>
              <a:rPr lang="en-US" sz="1600" i="1" dirty="0">
                <a:effectLst/>
              </a:rPr>
              <a:t> </a:t>
            </a:r>
            <a:r>
              <a:rPr lang="en-US" sz="1600" i="1" dirty="0" err="1">
                <a:effectLst/>
              </a:rPr>
              <a:t>Norimberských</a:t>
            </a:r>
            <a:r>
              <a:rPr lang="en-US" sz="1600" i="1" dirty="0">
                <a:effectLst/>
              </a:rPr>
              <a:t> </a:t>
            </a:r>
            <a:r>
              <a:rPr lang="en-US" sz="1600" i="1" dirty="0" err="1">
                <a:effectLst/>
              </a:rPr>
              <a:t>zákonů</a:t>
            </a:r>
            <a:r>
              <a:rPr lang="en-US" sz="1600" i="1" dirty="0">
                <a:effectLst/>
              </a:rPr>
              <a:t> se </a:t>
            </a:r>
            <a:r>
              <a:rPr lang="en-US" sz="1600" i="1" dirty="0" err="1">
                <a:effectLst/>
              </a:rPr>
              <a:t>nám</a:t>
            </a:r>
            <a:r>
              <a:rPr lang="en-US" sz="1600" i="1" dirty="0">
                <a:effectLst/>
              </a:rPr>
              <a:t> </a:t>
            </a:r>
            <a:r>
              <a:rPr lang="en-US" sz="1600" i="1" dirty="0" err="1">
                <a:effectLst/>
              </a:rPr>
              <a:t>život</a:t>
            </a:r>
            <a:r>
              <a:rPr lang="en-US" sz="1600" i="1" dirty="0">
                <a:effectLst/>
              </a:rPr>
              <a:t> </a:t>
            </a:r>
            <a:r>
              <a:rPr lang="en-US" sz="1600" i="1" dirty="0" err="1">
                <a:effectLst/>
              </a:rPr>
              <a:t>obrátil</a:t>
            </a:r>
            <a:r>
              <a:rPr lang="en-US" sz="1600" i="1" dirty="0">
                <a:effectLst/>
              </a:rPr>
              <a:t> </a:t>
            </a:r>
            <a:r>
              <a:rPr lang="en-US" sz="1600" i="1" dirty="0" err="1">
                <a:effectLst/>
              </a:rPr>
              <a:t>vzhůru</a:t>
            </a:r>
            <a:r>
              <a:rPr lang="en-US" sz="1600" i="1" dirty="0">
                <a:effectLst/>
              </a:rPr>
              <a:t> </a:t>
            </a:r>
            <a:r>
              <a:rPr lang="en-US" sz="1600" i="1" dirty="0" err="1">
                <a:effectLst/>
              </a:rPr>
              <a:t>nohama</a:t>
            </a:r>
            <a:r>
              <a:rPr lang="en-US" sz="1600" i="1" dirty="0">
                <a:effectLst/>
              </a:rPr>
              <a:t>, ale </a:t>
            </a:r>
            <a:r>
              <a:rPr lang="en-US" sz="1600" i="1" dirty="0" err="1">
                <a:effectLst/>
              </a:rPr>
              <a:t>režimu</a:t>
            </a:r>
            <a:r>
              <a:rPr lang="en-US" sz="1600" i="1" dirty="0">
                <a:effectLst/>
              </a:rPr>
              <a:t> </a:t>
            </a:r>
            <a:r>
              <a:rPr lang="en-US" sz="1600" i="1" dirty="0" err="1">
                <a:effectLst/>
              </a:rPr>
              <a:t>jsme</a:t>
            </a:r>
            <a:r>
              <a:rPr lang="en-US" sz="1600" i="1" dirty="0">
                <a:effectLst/>
              </a:rPr>
              <a:t> se </a:t>
            </a:r>
            <a:r>
              <a:rPr lang="en-US" sz="1600" i="1" dirty="0" err="1">
                <a:effectLst/>
              </a:rPr>
              <a:t>přizpůsobili</a:t>
            </a:r>
            <a:r>
              <a:rPr lang="en-US" sz="1600" i="1" dirty="0">
                <a:effectLst/>
              </a:rPr>
              <a:t> </a:t>
            </a:r>
            <a:r>
              <a:rPr lang="en-US" sz="1600" i="1" dirty="0" err="1">
                <a:effectLst/>
              </a:rPr>
              <a:t>rychle</a:t>
            </a:r>
            <a:r>
              <a:rPr lang="en-US" sz="1600" i="1" dirty="0">
                <a:effectLst/>
              </a:rPr>
              <a:t>. </a:t>
            </a:r>
            <a:r>
              <a:rPr lang="en-US" sz="1600" i="1" dirty="0" err="1">
                <a:effectLst/>
              </a:rPr>
              <a:t>Opatření</a:t>
            </a:r>
            <a:r>
              <a:rPr lang="en-US" sz="1600" i="1" dirty="0">
                <a:effectLst/>
              </a:rPr>
              <a:t> </a:t>
            </a:r>
            <a:r>
              <a:rPr lang="en-US" sz="1600" i="1" dirty="0" err="1">
                <a:effectLst/>
              </a:rPr>
              <a:t>byla</a:t>
            </a:r>
            <a:r>
              <a:rPr lang="en-US" sz="1600" i="1" dirty="0">
                <a:effectLst/>
              </a:rPr>
              <a:t> </a:t>
            </a:r>
            <a:r>
              <a:rPr lang="en-US" sz="1600" i="1" dirty="0" err="1">
                <a:effectLst/>
              </a:rPr>
              <a:t>potupná</a:t>
            </a:r>
            <a:r>
              <a:rPr lang="en-US" sz="1600" i="1" dirty="0">
                <a:effectLst/>
              </a:rPr>
              <a:t> a </a:t>
            </a:r>
            <a:r>
              <a:rPr lang="en-US" sz="1600" i="1" dirty="0" err="1">
                <a:effectLst/>
              </a:rPr>
              <a:t>nesmyslná</a:t>
            </a:r>
            <a:r>
              <a:rPr lang="en-US" sz="1600" i="1" dirty="0">
                <a:effectLst/>
              </a:rPr>
              <a:t>, ale </a:t>
            </a:r>
            <a:r>
              <a:rPr lang="en-US" sz="1600" i="1" dirty="0" err="1">
                <a:effectLst/>
              </a:rPr>
              <a:t>aspoň</a:t>
            </a:r>
            <a:r>
              <a:rPr lang="en-US" sz="1600" i="1" dirty="0">
                <a:effectLst/>
              </a:rPr>
              <a:t> </a:t>
            </a:r>
            <a:r>
              <a:rPr lang="en-US" sz="1600" i="1" dirty="0" err="1">
                <a:effectLst/>
              </a:rPr>
              <a:t>jsme</a:t>
            </a:r>
            <a:r>
              <a:rPr lang="en-US" sz="1600" i="1" dirty="0">
                <a:effectLst/>
              </a:rPr>
              <a:t> </a:t>
            </a:r>
            <a:r>
              <a:rPr lang="en-US" sz="1600" i="1" dirty="0" err="1">
                <a:effectLst/>
              </a:rPr>
              <a:t>mohli</a:t>
            </a:r>
            <a:r>
              <a:rPr lang="en-US" sz="1600" i="1" dirty="0">
                <a:effectLst/>
              </a:rPr>
              <a:t> </a:t>
            </a:r>
            <a:r>
              <a:rPr lang="en-US" sz="1600" i="1" dirty="0" err="1">
                <a:effectLst/>
              </a:rPr>
              <a:t>zůstat</a:t>
            </a:r>
            <a:r>
              <a:rPr lang="en-US" sz="1600" i="1" dirty="0">
                <a:effectLst/>
              </a:rPr>
              <a:t> </a:t>
            </a:r>
            <a:r>
              <a:rPr lang="en-US" sz="1600" i="1" dirty="0" err="1">
                <a:effectLst/>
              </a:rPr>
              <a:t>spolu</a:t>
            </a:r>
            <a:r>
              <a:rPr lang="en-US" sz="1600" i="1" dirty="0">
                <a:effectLst/>
              </a:rPr>
              <a:t>. Rodina s </a:t>
            </a:r>
            <a:r>
              <a:rPr lang="en-US" sz="1600" i="1" dirty="0" err="1">
                <a:effectLst/>
              </a:rPr>
              <a:t>rodinou</a:t>
            </a:r>
            <a:r>
              <a:rPr lang="en-US" sz="1600" i="1" dirty="0">
                <a:effectLst/>
              </a:rPr>
              <a:t>, </a:t>
            </a:r>
            <a:r>
              <a:rPr lang="en-US" sz="1600" i="1" dirty="0" err="1">
                <a:effectLst/>
              </a:rPr>
              <a:t>pořád</a:t>
            </a:r>
            <a:r>
              <a:rPr lang="en-US" sz="1600" i="1" dirty="0">
                <a:effectLst/>
              </a:rPr>
              <a:t> </a:t>
            </a:r>
            <a:r>
              <a:rPr lang="en-US" sz="1600" i="1" dirty="0" err="1">
                <a:effectLst/>
              </a:rPr>
              <a:t>jednotní</a:t>
            </a:r>
            <a:r>
              <a:rPr lang="en-US" sz="1600" i="1" dirty="0">
                <a:effectLst/>
              </a:rPr>
              <a:t> a s </a:t>
            </a:r>
            <a:r>
              <a:rPr lang="en-US" sz="1600" i="1" dirty="0" err="1">
                <a:effectLst/>
              </a:rPr>
              <a:t>nadějí</a:t>
            </a:r>
            <a:r>
              <a:rPr lang="en-US" sz="1600" i="1" dirty="0">
                <a:effectLst/>
              </a:rPr>
              <a:t> v </a:t>
            </a:r>
            <a:r>
              <a:rPr lang="en-US" sz="1600" i="1" dirty="0" err="1">
                <a:effectLst/>
              </a:rPr>
              <a:t>srdcích</a:t>
            </a:r>
            <a:r>
              <a:rPr lang="en-US" sz="1600" i="1" dirty="0">
                <a:effectLst/>
              </a:rPr>
              <a:t>. </a:t>
            </a:r>
            <a:r>
              <a:rPr lang="en-US" sz="1600" i="1" dirty="0" err="1">
                <a:effectLst/>
              </a:rPr>
              <a:t>Doufali</a:t>
            </a:r>
            <a:r>
              <a:rPr lang="en-US" sz="1600" i="1" dirty="0">
                <a:effectLst/>
              </a:rPr>
              <a:t> </a:t>
            </a:r>
            <a:r>
              <a:rPr lang="en-US" sz="1600" i="1" dirty="0" err="1">
                <a:effectLst/>
              </a:rPr>
              <a:t>jsme</a:t>
            </a:r>
            <a:r>
              <a:rPr lang="en-US" sz="1600" i="1" dirty="0">
                <a:effectLst/>
              </a:rPr>
              <a:t>, </a:t>
            </a:r>
            <a:r>
              <a:rPr lang="en-US" sz="1600" i="1" dirty="0" err="1">
                <a:effectLst/>
              </a:rPr>
              <a:t>že</a:t>
            </a:r>
            <a:r>
              <a:rPr lang="en-US" sz="1600" i="1" dirty="0">
                <a:effectLst/>
              </a:rPr>
              <a:t> </a:t>
            </a:r>
            <a:r>
              <a:rPr lang="en-US" sz="1600" i="1" dirty="0" err="1">
                <a:effectLst/>
              </a:rPr>
              <a:t>omezení</a:t>
            </a:r>
            <a:r>
              <a:rPr lang="en-US" sz="1600" i="1" dirty="0">
                <a:effectLst/>
              </a:rPr>
              <a:t> </a:t>
            </a:r>
            <a:r>
              <a:rPr lang="en-US" sz="1600" i="1" dirty="0" err="1">
                <a:effectLst/>
              </a:rPr>
              <a:t>brzy</a:t>
            </a:r>
            <a:r>
              <a:rPr lang="en-US" sz="1600" i="1" dirty="0">
                <a:effectLst/>
              </a:rPr>
              <a:t> </a:t>
            </a:r>
            <a:r>
              <a:rPr lang="en-US" sz="1600" i="1" dirty="0" err="1">
                <a:effectLst/>
              </a:rPr>
              <a:t>přestanou</a:t>
            </a:r>
            <a:r>
              <a:rPr lang="en-US" sz="1600" i="1" dirty="0">
                <a:effectLst/>
              </a:rPr>
              <a:t> </a:t>
            </a:r>
            <a:r>
              <a:rPr lang="en-US" sz="1600" i="1" dirty="0" err="1">
                <a:effectLst/>
              </a:rPr>
              <a:t>platit</a:t>
            </a:r>
            <a:r>
              <a:rPr lang="en-US" sz="1600" i="1" dirty="0">
                <a:effectLst/>
              </a:rPr>
              <a:t> a </a:t>
            </a:r>
            <a:r>
              <a:rPr lang="en-US" sz="1600" i="1" dirty="0" err="1">
                <a:effectLst/>
              </a:rPr>
              <a:t>válka</a:t>
            </a:r>
            <a:r>
              <a:rPr lang="en-US" sz="1600" i="1" dirty="0">
                <a:effectLst/>
              </a:rPr>
              <a:t> </a:t>
            </a:r>
            <a:r>
              <a:rPr lang="en-US" sz="1600" i="1" dirty="0" err="1">
                <a:effectLst/>
              </a:rPr>
              <a:t>skončí</a:t>
            </a:r>
            <a:r>
              <a:rPr lang="en-US" sz="1600" i="1" dirty="0">
                <a:effectLst/>
              </a:rPr>
              <a:t> </a:t>
            </a:r>
            <a:r>
              <a:rPr lang="en-US" sz="1600" i="1" dirty="0" err="1">
                <a:effectLst/>
              </a:rPr>
              <a:t>stejně</a:t>
            </a:r>
            <a:r>
              <a:rPr lang="en-US" sz="1600" i="1" dirty="0">
                <a:effectLst/>
              </a:rPr>
              <a:t> </a:t>
            </a:r>
            <a:r>
              <a:rPr lang="en-US" sz="1600" i="1" dirty="0" err="1">
                <a:effectLst/>
              </a:rPr>
              <a:t>rychle</a:t>
            </a:r>
            <a:r>
              <a:rPr lang="en-US" sz="1600" i="1" dirty="0">
                <a:effectLst/>
              </a:rPr>
              <a:t> </a:t>
            </a:r>
            <a:r>
              <a:rPr lang="en-US" sz="1600" i="1" dirty="0" err="1">
                <a:effectLst/>
              </a:rPr>
              <a:t>jako</a:t>
            </a:r>
            <a:r>
              <a:rPr lang="en-US" sz="1600" i="1" dirty="0">
                <a:effectLst/>
              </a:rPr>
              <a:t> </a:t>
            </a:r>
            <a:r>
              <a:rPr lang="en-US" sz="1600" i="1" dirty="0" err="1">
                <a:effectLst/>
              </a:rPr>
              <a:t>začala</a:t>
            </a:r>
            <a:r>
              <a:rPr lang="en-US" sz="1600" i="1" dirty="0">
                <a:effectLst/>
              </a:rPr>
              <a:t>. </a:t>
            </a:r>
            <a:r>
              <a:rPr lang="en-US" sz="1600" i="1" dirty="0" err="1">
                <a:effectLst/>
              </a:rPr>
              <a:t>Mýlili</a:t>
            </a:r>
            <a:r>
              <a:rPr lang="en-US" sz="1600" i="1" dirty="0">
                <a:effectLst/>
              </a:rPr>
              <a:t> </a:t>
            </a:r>
            <a:r>
              <a:rPr lang="en-US" sz="1600" i="1" dirty="0" err="1">
                <a:effectLst/>
              </a:rPr>
              <a:t>jsme</a:t>
            </a:r>
            <a:r>
              <a:rPr lang="en-US" sz="1600" i="1" dirty="0">
                <a:effectLst/>
              </a:rPr>
              <a:t> se </a:t>
            </a:r>
            <a:r>
              <a:rPr lang="en-US" sz="1600" i="1" dirty="0" err="1">
                <a:effectLst/>
              </a:rPr>
              <a:t>však</a:t>
            </a:r>
            <a:r>
              <a:rPr lang="en-US" sz="1600" i="1" dirty="0">
                <a:effectLst/>
              </a:rPr>
              <a:t>. </a:t>
            </a:r>
            <a:r>
              <a:rPr lang="en-US" sz="1600" i="1" dirty="0" err="1">
                <a:effectLst/>
              </a:rPr>
              <a:t>Deportace</a:t>
            </a:r>
            <a:r>
              <a:rPr lang="en-US" sz="1600" i="1" dirty="0">
                <a:effectLst/>
              </a:rPr>
              <a:t> </a:t>
            </a:r>
            <a:r>
              <a:rPr lang="en-US" sz="1600" i="1" dirty="0" err="1">
                <a:effectLst/>
              </a:rPr>
              <a:t>našich</a:t>
            </a:r>
            <a:r>
              <a:rPr lang="en-US" sz="1600" i="1" dirty="0">
                <a:effectLst/>
              </a:rPr>
              <a:t> </a:t>
            </a:r>
            <a:r>
              <a:rPr lang="en-US" sz="1600" i="1" dirty="0" err="1">
                <a:effectLst/>
              </a:rPr>
              <a:t>známých</a:t>
            </a:r>
            <a:r>
              <a:rPr lang="en-US" sz="1600" i="1" dirty="0">
                <a:effectLst/>
              </a:rPr>
              <a:t> </a:t>
            </a:r>
            <a:r>
              <a:rPr lang="en-US" sz="1600" i="1" dirty="0" err="1">
                <a:effectLst/>
              </a:rPr>
              <a:t>začali</a:t>
            </a:r>
            <a:r>
              <a:rPr lang="en-US" sz="1600" i="1" dirty="0">
                <a:effectLst/>
              </a:rPr>
              <a:t> </a:t>
            </a:r>
            <a:r>
              <a:rPr lang="en-US" sz="1600" i="1" dirty="0" err="1">
                <a:effectLst/>
              </a:rPr>
              <a:t>již</a:t>
            </a:r>
            <a:r>
              <a:rPr lang="en-US" sz="1600" i="1" dirty="0">
                <a:effectLst/>
              </a:rPr>
              <a:t> </a:t>
            </a:r>
            <a:r>
              <a:rPr lang="en-US" sz="1600" i="1" dirty="0" err="1">
                <a:effectLst/>
              </a:rPr>
              <a:t>před</a:t>
            </a:r>
            <a:r>
              <a:rPr lang="en-US" sz="1600" i="1" dirty="0">
                <a:effectLst/>
              </a:rPr>
              <a:t> </a:t>
            </a:r>
            <a:r>
              <a:rPr lang="en-US" sz="1600" i="1" dirty="0" err="1">
                <a:effectLst/>
              </a:rPr>
              <a:t>několika</a:t>
            </a:r>
            <a:r>
              <a:rPr lang="en-US" sz="1600" i="1" dirty="0">
                <a:effectLst/>
              </a:rPr>
              <a:t> </a:t>
            </a:r>
            <a:r>
              <a:rPr lang="en-US" sz="1600" i="1" dirty="0" err="1">
                <a:effectLst/>
              </a:rPr>
              <a:t>měsíci</a:t>
            </a:r>
            <a:r>
              <a:rPr lang="en-US" sz="1600" i="1" dirty="0">
                <a:effectLst/>
              </a:rPr>
              <a:t>, </a:t>
            </a:r>
            <a:r>
              <a:rPr lang="en-US" sz="1600" i="1" dirty="0" err="1">
                <a:effectLst/>
              </a:rPr>
              <a:t>přesto</a:t>
            </a:r>
            <a:r>
              <a:rPr lang="en-US" sz="1600" i="1" dirty="0">
                <a:effectLst/>
              </a:rPr>
              <a:t> </a:t>
            </a:r>
            <a:r>
              <a:rPr lang="en-US" sz="1600" i="1" dirty="0" err="1">
                <a:effectLst/>
              </a:rPr>
              <a:t>vlaky</a:t>
            </a:r>
            <a:r>
              <a:rPr lang="en-US" sz="1600" i="1" dirty="0">
                <a:effectLst/>
              </a:rPr>
              <a:t> </a:t>
            </a:r>
            <a:r>
              <a:rPr lang="en-US" sz="1600" i="1" dirty="0" err="1">
                <a:effectLst/>
              </a:rPr>
              <a:t>nepřestávají</a:t>
            </a:r>
            <a:r>
              <a:rPr lang="en-US" sz="1600" i="1" dirty="0">
                <a:effectLst/>
              </a:rPr>
              <a:t> </a:t>
            </a:r>
            <a:r>
              <a:rPr lang="en-US" sz="1600" i="1" dirty="0" err="1">
                <a:effectLst/>
              </a:rPr>
              <a:t>přijíždět</a:t>
            </a:r>
            <a:r>
              <a:rPr lang="en-US" sz="1600" i="1" dirty="0">
                <a:effectLst/>
              </a:rPr>
              <a:t> a </a:t>
            </a:r>
            <a:r>
              <a:rPr lang="en-US" sz="1600" i="1" dirty="0" err="1">
                <a:effectLst/>
              </a:rPr>
              <a:t>lidé</a:t>
            </a:r>
            <a:r>
              <a:rPr lang="en-US" sz="1600" i="1" dirty="0">
                <a:effectLst/>
              </a:rPr>
              <a:t> </a:t>
            </a:r>
            <a:r>
              <a:rPr lang="en-US" sz="1600" i="1" dirty="0" err="1">
                <a:effectLst/>
              </a:rPr>
              <a:t>mizet</a:t>
            </a:r>
            <a:r>
              <a:rPr lang="en-US" sz="1600" i="1" dirty="0">
                <a:effectLst/>
              </a:rPr>
              <a:t>…</a:t>
            </a:r>
          </a:p>
          <a:p>
            <a:pPr marL="0" indent="0">
              <a:buFont typeface="Franklin Gothic Book" panose="020B0503020102020204" pitchFamily="34" charset="0"/>
              <a:buNone/>
            </a:pPr>
            <a:r>
              <a:rPr lang="en-US" sz="1600" i="1" dirty="0">
                <a:effectLst/>
              </a:rPr>
              <a:t>… </a:t>
            </a:r>
            <a:r>
              <a:rPr lang="en-US" sz="1600" i="1" dirty="0" err="1">
                <a:effectLst/>
              </a:rPr>
              <a:t>Když</a:t>
            </a:r>
            <a:r>
              <a:rPr lang="en-US" sz="1600" i="1" dirty="0">
                <a:effectLst/>
              </a:rPr>
              <a:t> se </a:t>
            </a:r>
            <a:r>
              <a:rPr lang="en-US" sz="1600" i="1" dirty="0" err="1">
                <a:effectLst/>
              </a:rPr>
              <a:t>dívám</a:t>
            </a:r>
            <a:r>
              <a:rPr lang="en-US" sz="1600" i="1" dirty="0">
                <a:effectLst/>
              </a:rPr>
              <a:t> do </a:t>
            </a:r>
            <a:r>
              <a:rPr lang="en-US" sz="1600" i="1" dirty="0" err="1">
                <a:effectLst/>
              </a:rPr>
              <a:t>tváří</a:t>
            </a:r>
            <a:r>
              <a:rPr lang="en-US" sz="1600" i="1" dirty="0">
                <a:effectLst/>
              </a:rPr>
              <a:t> </a:t>
            </a:r>
            <a:r>
              <a:rPr lang="en-US" sz="1600" i="1" dirty="0" err="1">
                <a:effectLst/>
              </a:rPr>
              <a:t>lidí</a:t>
            </a:r>
            <a:r>
              <a:rPr lang="en-US" sz="1600" i="1" dirty="0">
                <a:effectLst/>
              </a:rPr>
              <a:t> </a:t>
            </a:r>
            <a:r>
              <a:rPr lang="en-US" sz="1600" i="1" dirty="0" err="1">
                <a:effectLst/>
              </a:rPr>
              <a:t>kolem</a:t>
            </a:r>
            <a:r>
              <a:rPr lang="en-US" sz="1600" i="1" dirty="0">
                <a:effectLst/>
              </a:rPr>
              <a:t> </a:t>
            </a:r>
            <a:r>
              <a:rPr lang="en-US" sz="1600" i="1" dirty="0" err="1">
                <a:effectLst/>
              </a:rPr>
              <a:t>mě</a:t>
            </a:r>
            <a:r>
              <a:rPr lang="en-US" sz="1600" i="1" dirty="0">
                <a:effectLst/>
              </a:rPr>
              <a:t>, </a:t>
            </a:r>
            <a:r>
              <a:rPr lang="en-US" sz="1600" i="1" dirty="0" err="1">
                <a:effectLst/>
              </a:rPr>
              <a:t>vidím</a:t>
            </a:r>
            <a:r>
              <a:rPr lang="en-US" sz="1600" i="1" dirty="0">
                <a:effectLst/>
              </a:rPr>
              <a:t> </a:t>
            </a:r>
            <a:r>
              <a:rPr lang="en-US" sz="1600" i="1" dirty="0" err="1">
                <a:effectLst/>
              </a:rPr>
              <a:t>strach</a:t>
            </a:r>
            <a:r>
              <a:rPr lang="en-US" sz="1600" i="1" dirty="0">
                <a:effectLst/>
              </a:rPr>
              <a:t>, </a:t>
            </a:r>
            <a:r>
              <a:rPr lang="en-US" sz="1600" i="1" dirty="0" err="1">
                <a:effectLst/>
              </a:rPr>
              <a:t>nervozitu</a:t>
            </a:r>
            <a:r>
              <a:rPr lang="en-US" sz="1600" i="1" dirty="0">
                <a:effectLst/>
              </a:rPr>
              <a:t>, </a:t>
            </a:r>
            <a:r>
              <a:rPr lang="en-US" sz="1600" i="1" dirty="0" err="1">
                <a:effectLst/>
              </a:rPr>
              <a:t>smutek</a:t>
            </a:r>
            <a:r>
              <a:rPr lang="en-US" sz="1600" i="1" dirty="0">
                <a:effectLst/>
              </a:rPr>
              <a:t> a </a:t>
            </a:r>
            <a:r>
              <a:rPr lang="en-US" sz="1600" i="1" dirty="0" err="1">
                <a:effectLst/>
              </a:rPr>
              <a:t>smíření</a:t>
            </a:r>
            <a:r>
              <a:rPr lang="en-US" sz="1600" i="1" dirty="0">
                <a:effectLst/>
              </a:rPr>
              <a:t>. </a:t>
            </a:r>
            <a:r>
              <a:rPr lang="en-US" sz="1600" i="1" dirty="0" err="1">
                <a:effectLst/>
              </a:rPr>
              <a:t>Někteří</a:t>
            </a:r>
            <a:r>
              <a:rPr lang="en-US" sz="1600" i="1" dirty="0">
                <a:effectLst/>
              </a:rPr>
              <a:t> se </a:t>
            </a:r>
            <a:r>
              <a:rPr lang="en-US" sz="1600" i="1" dirty="0" err="1">
                <a:effectLst/>
              </a:rPr>
              <a:t>modlí</a:t>
            </a:r>
            <a:r>
              <a:rPr lang="en-US" sz="1600" i="1" dirty="0">
                <a:effectLst/>
              </a:rPr>
              <a:t>, </a:t>
            </a:r>
            <a:r>
              <a:rPr lang="en-US" sz="1600" i="1" dirty="0" err="1">
                <a:effectLst/>
              </a:rPr>
              <a:t>jiní</a:t>
            </a:r>
            <a:r>
              <a:rPr lang="en-US" sz="1600" i="1" dirty="0">
                <a:effectLst/>
              </a:rPr>
              <a:t> se </a:t>
            </a:r>
            <a:r>
              <a:rPr lang="en-US" sz="1600" i="1" dirty="0" err="1">
                <a:effectLst/>
              </a:rPr>
              <a:t>snaží</a:t>
            </a:r>
            <a:r>
              <a:rPr lang="en-US" sz="1600" i="1" dirty="0">
                <a:effectLst/>
              </a:rPr>
              <a:t> </a:t>
            </a:r>
            <a:r>
              <a:rPr lang="en-US" sz="1600" i="1" dirty="0" err="1">
                <a:effectLst/>
              </a:rPr>
              <a:t>vtipkovat</a:t>
            </a:r>
            <a:r>
              <a:rPr lang="en-US" sz="1600" i="1" dirty="0">
                <a:effectLst/>
              </a:rPr>
              <a:t>. </a:t>
            </a:r>
            <a:r>
              <a:rPr lang="en-US" sz="1600" i="1" dirty="0" err="1">
                <a:effectLst/>
              </a:rPr>
              <a:t>Nějak</a:t>
            </a:r>
            <a:r>
              <a:rPr lang="en-US" sz="1600" i="1" dirty="0">
                <a:effectLst/>
              </a:rPr>
              <a:t> </a:t>
            </a:r>
            <a:r>
              <a:rPr lang="en-US" sz="1600" i="1" dirty="0" err="1">
                <a:effectLst/>
              </a:rPr>
              <a:t>asi</a:t>
            </a:r>
            <a:r>
              <a:rPr lang="en-US" sz="1600" i="1" dirty="0">
                <a:effectLst/>
              </a:rPr>
              <a:t> </a:t>
            </a:r>
            <a:r>
              <a:rPr lang="en-US" sz="1600" i="1" dirty="0" err="1">
                <a:effectLst/>
              </a:rPr>
              <a:t>tuší</a:t>
            </a:r>
            <a:r>
              <a:rPr lang="en-US" sz="1600" i="1" dirty="0">
                <a:effectLst/>
              </a:rPr>
              <a:t>, </a:t>
            </a:r>
            <a:r>
              <a:rPr lang="en-US" sz="1600" i="1" dirty="0" err="1">
                <a:effectLst/>
              </a:rPr>
              <a:t>že</a:t>
            </a:r>
            <a:r>
              <a:rPr lang="en-US" sz="1600" i="1" dirty="0">
                <a:effectLst/>
              </a:rPr>
              <a:t> </a:t>
            </a:r>
            <a:r>
              <a:rPr lang="en-US" sz="1600" i="1" dirty="0" err="1">
                <a:effectLst/>
              </a:rPr>
              <a:t>až</a:t>
            </a:r>
            <a:r>
              <a:rPr lang="en-US" sz="1600" i="1" dirty="0">
                <a:effectLst/>
              </a:rPr>
              <a:t> </a:t>
            </a:r>
            <a:r>
              <a:rPr lang="en-US" sz="1600" i="1" dirty="0" err="1">
                <a:effectLst/>
              </a:rPr>
              <a:t>nastoupíme</a:t>
            </a:r>
            <a:r>
              <a:rPr lang="en-US" sz="1600" i="1" dirty="0">
                <a:effectLst/>
              </a:rPr>
              <a:t> do </a:t>
            </a:r>
            <a:r>
              <a:rPr lang="en-US" sz="1600" i="1" dirty="0" err="1">
                <a:effectLst/>
              </a:rPr>
              <a:t>vlaku</a:t>
            </a:r>
            <a:r>
              <a:rPr lang="en-US" sz="1600" i="1" dirty="0">
                <a:effectLst/>
              </a:rPr>
              <a:t>, </a:t>
            </a:r>
            <a:r>
              <a:rPr lang="en-US" sz="1600" i="1" dirty="0" err="1">
                <a:effectLst/>
              </a:rPr>
              <a:t>všechno</a:t>
            </a:r>
            <a:r>
              <a:rPr lang="en-US" sz="1600" i="1" dirty="0">
                <a:effectLst/>
              </a:rPr>
              <a:t> se </a:t>
            </a:r>
            <a:r>
              <a:rPr lang="en-US" sz="1600" i="1" dirty="0" err="1">
                <a:effectLst/>
              </a:rPr>
              <a:t>změní</a:t>
            </a:r>
            <a:r>
              <a:rPr lang="en-US" sz="1600" i="1" dirty="0">
                <a:effectLst/>
              </a:rPr>
              <a:t>. </a:t>
            </a:r>
            <a:r>
              <a:rPr lang="en-US" sz="1600" i="1" dirty="0" err="1">
                <a:effectLst/>
              </a:rPr>
              <a:t>Tisknu</a:t>
            </a:r>
            <a:r>
              <a:rPr lang="en-US" sz="1600" i="1" dirty="0">
                <a:effectLst/>
              </a:rPr>
              <a:t> </a:t>
            </a:r>
            <a:r>
              <a:rPr lang="en-US" sz="1600" i="1" dirty="0" err="1">
                <a:effectLst/>
              </a:rPr>
              <a:t>ruku</a:t>
            </a:r>
            <a:r>
              <a:rPr lang="en-US" sz="1600" i="1" dirty="0">
                <a:effectLst/>
              </a:rPr>
              <a:t> </a:t>
            </a:r>
            <a:r>
              <a:rPr lang="en-US" sz="1600" i="1" dirty="0" err="1">
                <a:effectLst/>
              </a:rPr>
              <a:t>sestry</a:t>
            </a:r>
            <a:r>
              <a:rPr lang="en-US" sz="1600" i="1" dirty="0">
                <a:effectLst/>
              </a:rPr>
              <a:t> a </a:t>
            </a:r>
            <a:r>
              <a:rPr lang="en-US" sz="1600" i="1" dirty="0" err="1">
                <a:effectLst/>
              </a:rPr>
              <a:t>přemýšlím</a:t>
            </a:r>
            <a:r>
              <a:rPr lang="en-US" sz="1600" i="1" dirty="0">
                <a:effectLst/>
              </a:rPr>
              <a:t> </a:t>
            </a:r>
            <a:r>
              <a:rPr lang="en-US" sz="1600" i="1" dirty="0" err="1">
                <a:effectLst/>
              </a:rPr>
              <a:t>nad</a:t>
            </a:r>
            <a:r>
              <a:rPr lang="en-US" sz="1600" i="1" dirty="0">
                <a:effectLst/>
              </a:rPr>
              <a:t> </a:t>
            </a:r>
            <a:r>
              <a:rPr lang="en-US" sz="1600" i="1" dirty="0" err="1">
                <a:effectLst/>
              </a:rPr>
              <a:t>tím</a:t>
            </a:r>
            <a:r>
              <a:rPr lang="en-US" sz="1600" i="1" dirty="0">
                <a:effectLst/>
              </a:rPr>
              <a:t>, co </a:t>
            </a:r>
            <a:r>
              <a:rPr lang="en-US" sz="1600" i="1" dirty="0" err="1">
                <a:effectLst/>
              </a:rPr>
              <a:t>vedlo</a:t>
            </a:r>
            <a:r>
              <a:rPr lang="en-US" sz="1600" i="1" dirty="0">
                <a:effectLst/>
              </a:rPr>
              <a:t> </a:t>
            </a:r>
            <a:r>
              <a:rPr lang="en-US" sz="1600" i="1" dirty="0" err="1">
                <a:effectLst/>
              </a:rPr>
              <a:t>lidi</a:t>
            </a:r>
            <a:r>
              <a:rPr lang="en-US" sz="1600" i="1" dirty="0">
                <a:effectLst/>
              </a:rPr>
              <a:t> k </a:t>
            </a:r>
            <a:r>
              <a:rPr lang="en-US" sz="1600" i="1" dirty="0" err="1">
                <a:effectLst/>
              </a:rPr>
              <a:t>takové</a:t>
            </a:r>
            <a:r>
              <a:rPr lang="en-US" sz="1600" i="1" dirty="0">
                <a:effectLst/>
              </a:rPr>
              <a:t> </a:t>
            </a:r>
            <a:r>
              <a:rPr lang="en-US" sz="1600" i="1" dirty="0" err="1">
                <a:effectLst/>
              </a:rPr>
              <a:t>nenávisti</a:t>
            </a:r>
            <a:r>
              <a:rPr lang="en-US" sz="1600" i="1" dirty="0">
                <a:effectLst/>
              </a:rPr>
              <a:t>. </a:t>
            </a:r>
            <a:r>
              <a:rPr lang="en-US" sz="1600" i="1" dirty="0" err="1">
                <a:effectLst/>
              </a:rPr>
              <a:t>Jsme</a:t>
            </a:r>
            <a:r>
              <a:rPr lang="en-US" sz="1600" i="1" dirty="0">
                <a:effectLst/>
              </a:rPr>
              <a:t> </a:t>
            </a:r>
            <a:r>
              <a:rPr lang="en-US" sz="1600" i="1" dirty="0" err="1">
                <a:effectLst/>
              </a:rPr>
              <a:t>přeci</a:t>
            </a:r>
            <a:r>
              <a:rPr lang="en-US" sz="1600" i="1" dirty="0">
                <a:effectLst/>
              </a:rPr>
              <a:t> </a:t>
            </a:r>
            <a:r>
              <a:rPr lang="en-US" sz="1600" i="1" dirty="0" err="1">
                <a:effectLst/>
              </a:rPr>
              <a:t>všichni</a:t>
            </a:r>
            <a:r>
              <a:rPr lang="en-US" sz="1600" i="1" dirty="0">
                <a:effectLst/>
              </a:rPr>
              <a:t> </a:t>
            </a:r>
            <a:r>
              <a:rPr lang="en-US" sz="1600" i="1" dirty="0" err="1">
                <a:effectLst/>
              </a:rPr>
              <a:t>stejní</a:t>
            </a:r>
            <a:r>
              <a:rPr lang="en-US" sz="1600" i="1" dirty="0">
                <a:effectLst/>
              </a:rPr>
              <a:t>, </a:t>
            </a:r>
            <a:r>
              <a:rPr lang="en-US" sz="1600" i="1" dirty="0" err="1">
                <a:effectLst/>
              </a:rPr>
              <a:t>říkám</a:t>
            </a:r>
            <a:r>
              <a:rPr lang="en-US" sz="1600" i="1" dirty="0">
                <a:effectLst/>
              </a:rPr>
              <a:t> </a:t>
            </a:r>
            <a:r>
              <a:rPr lang="en-US" sz="1600" i="1" dirty="0" err="1">
                <a:effectLst/>
              </a:rPr>
              <a:t>si</a:t>
            </a:r>
            <a:r>
              <a:rPr lang="en-US" sz="1600" i="1" dirty="0">
                <a:effectLst/>
              </a:rPr>
              <a:t>. </a:t>
            </a:r>
            <a:r>
              <a:rPr lang="en-US" sz="1600" i="1" dirty="0" err="1">
                <a:effectLst/>
              </a:rPr>
              <a:t>Politické</a:t>
            </a:r>
            <a:r>
              <a:rPr lang="en-US" sz="1600" i="1" dirty="0">
                <a:effectLst/>
              </a:rPr>
              <a:t> </a:t>
            </a:r>
            <a:r>
              <a:rPr lang="en-US" sz="1600" i="1" dirty="0" err="1">
                <a:effectLst/>
              </a:rPr>
              <a:t>názory</a:t>
            </a:r>
            <a:r>
              <a:rPr lang="en-US" sz="1600" i="1" dirty="0">
                <a:effectLst/>
              </a:rPr>
              <a:t>, </a:t>
            </a:r>
            <a:r>
              <a:rPr lang="en-US" sz="1600" i="1" dirty="0" err="1">
                <a:effectLst/>
              </a:rPr>
              <a:t>orientace</a:t>
            </a:r>
            <a:r>
              <a:rPr lang="en-US" sz="1600" i="1" dirty="0">
                <a:effectLst/>
              </a:rPr>
              <a:t>, </a:t>
            </a:r>
            <a:r>
              <a:rPr lang="en-US" sz="1600" i="1" dirty="0" err="1">
                <a:effectLst/>
              </a:rPr>
              <a:t>rodina</a:t>
            </a:r>
            <a:r>
              <a:rPr lang="en-US" sz="1600" i="1" dirty="0">
                <a:effectLst/>
              </a:rPr>
              <a:t> </a:t>
            </a:r>
            <a:r>
              <a:rPr lang="en-US" sz="1600" i="1" dirty="0" err="1">
                <a:effectLst/>
              </a:rPr>
              <a:t>či</a:t>
            </a:r>
            <a:r>
              <a:rPr lang="en-US" sz="1600" i="1" dirty="0">
                <a:effectLst/>
              </a:rPr>
              <a:t> </a:t>
            </a:r>
            <a:r>
              <a:rPr lang="en-US" sz="1600" i="1" dirty="0" err="1">
                <a:effectLst/>
              </a:rPr>
              <a:t>pouze</a:t>
            </a:r>
            <a:r>
              <a:rPr lang="en-US" sz="1600" i="1" dirty="0">
                <a:effectLst/>
              </a:rPr>
              <a:t> </a:t>
            </a:r>
            <a:r>
              <a:rPr lang="en-US" sz="1600" i="1" dirty="0" err="1">
                <a:effectLst/>
              </a:rPr>
              <a:t>barva</a:t>
            </a:r>
            <a:r>
              <a:rPr lang="en-US" sz="1600" i="1" dirty="0">
                <a:effectLst/>
              </a:rPr>
              <a:t> </a:t>
            </a:r>
            <a:r>
              <a:rPr lang="en-US" sz="1600" i="1" dirty="0" err="1">
                <a:effectLst/>
              </a:rPr>
              <a:t>vlasů</a:t>
            </a:r>
            <a:r>
              <a:rPr lang="en-US" sz="1600" i="1" dirty="0">
                <a:effectLst/>
              </a:rPr>
              <a:t>, </a:t>
            </a:r>
            <a:r>
              <a:rPr lang="en-US" sz="1600" i="1" dirty="0" err="1">
                <a:effectLst/>
              </a:rPr>
              <a:t>očí</a:t>
            </a:r>
            <a:r>
              <a:rPr lang="en-US" sz="1600" i="1" dirty="0">
                <a:effectLst/>
              </a:rPr>
              <a:t> </a:t>
            </a:r>
            <a:r>
              <a:rPr lang="en-US" sz="1600" i="1" dirty="0" err="1">
                <a:effectLst/>
              </a:rPr>
              <a:t>nebo</a:t>
            </a:r>
            <a:r>
              <a:rPr lang="en-US" sz="1600" i="1" dirty="0">
                <a:effectLst/>
              </a:rPr>
              <a:t> </a:t>
            </a:r>
            <a:r>
              <a:rPr lang="en-US" sz="1600" i="1" dirty="0" err="1">
                <a:effectLst/>
              </a:rPr>
              <a:t>pleti</a:t>
            </a:r>
            <a:r>
              <a:rPr lang="en-US" sz="1600" i="1" dirty="0">
                <a:effectLst/>
              </a:rPr>
              <a:t> </a:t>
            </a:r>
            <a:r>
              <a:rPr lang="en-US" sz="1600" i="1" dirty="0" err="1">
                <a:effectLst/>
              </a:rPr>
              <a:t>přece</a:t>
            </a:r>
            <a:r>
              <a:rPr lang="en-US" sz="1600" i="1" dirty="0">
                <a:effectLst/>
              </a:rPr>
              <a:t> </a:t>
            </a:r>
            <a:r>
              <a:rPr lang="en-US" sz="1600" i="1" dirty="0" err="1">
                <a:effectLst/>
              </a:rPr>
              <a:t>nejsou</a:t>
            </a:r>
            <a:r>
              <a:rPr lang="en-US" sz="1600" i="1" dirty="0">
                <a:effectLst/>
              </a:rPr>
              <a:t> </a:t>
            </a:r>
            <a:r>
              <a:rPr lang="en-US" sz="1600" i="1" dirty="0" err="1">
                <a:effectLst/>
              </a:rPr>
              <a:t>důvody</a:t>
            </a:r>
            <a:r>
              <a:rPr lang="en-US" sz="1600" i="1" dirty="0">
                <a:effectLst/>
              </a:rPr>
              <a:t> k </a:t>
            </a:r>
            <a:r>
              <a:rPr lang="en-US" sz="1600" i="1" dirty="0" err="1">
                <a:effectLst/>
              </a:rPr>
              <a:t>takovéto</a:t>
            </a:r>
            <a:r>
              <a:rPr lang="en-US" sz="1600" i="1" dirty="0">
                <a:effectLst/>
              </a:rPr>
              <a:t> </a:t>
            </a:r>
            <a:r>
              <a:rPr lang="en-US" sz="1600" i="1" dirty="0" err="1">
                <a:effectLst/>
              </a:rPr>
              <a:t>segregaci</a:t>
            </a:r>
            <a:r>
              <a:rPr lang="en-US" sz="1600" i="1" dirty="0">
                <a:effectLst/>
              </a:rPr>
              <a:t>. </a:t>
            </a:r>
            <a:r>
              <a:rPr lang="en-US" sz="1600" i="1" dirty="0" err="1">
                <a:effectLst/>
              </a:rPr>
              <a:t>Snažím</a:t>
            </a:r>
            <a:r>
              <a:rPr lang="en-US" sz="1600" i="1" dirty="0">
                <a:effectLst/>
              </a:rPr>
              <a:t> se </a:t>
            </a:r>
            <a:r>
              <a:rPr lang="en-US" sz="1600" i="1" dirty="0" err="1">
                <a:effectLst/>
              </a:rPr>
              <a:t>myslet</a:t>
            </a:r>
            <a:r>
              <a:rPr lang="en-US" sz="1600" i="1" dirty="0">
                <a:effectLst/>
              </a:rPr>
              <a:t> </a:t>
            </a:r>
            <a:r>
              <a:rPr lang="en-US" sz="1600" i="1" dirty="0" err="1">
                <a:effectLst/>
              </a:rPr>
              <a:t>pozitivně</a:t>
            </a:r>
            <a:r>
              <a:rPr lang="en-US" sz="1600" i="1" dirty="0">
                <a:effectLst/>
              </a:rPr>
              <a:t>, ale </a:t>
            </a:r>
            <a:r>
              <a:rPr lang="en-US" sz="1600" i="1" dirty="0" err="1">
                <a:effectLst/>
              </a:rPr>
              <a:t>zprávy</a:t>
            </a:r>
            <a:r>
              <a:rPr lang="en-US" sz="1600" i="1" dirty="0">
                <a:effectLst/>
              </a:rPr>
              <a:t> </a:t>
            </a:r>
            <a:r>
              <a:rPr lang="en-US" sz="1600" i="1" dirty="0" err="1">
                <a:effectLst/>
              </a:rPr>
              <a:t>tajně</a:t>
            </a:r>
            <a:r>
              <a:rPr lang="en-US" sz="1600" i="1" dirty="0">
                <a:effectLst/>
              </a:rPr>
              <a:t> </a:t>
            </a:r>
            <a:r>
              <a:rPr lang="en-US" sz="1600" i="1" dirty="0" err="1">
                <a:effectLst/>
              </a:rPr>
              <a:t>uniklé</a:t>
            </a:r>
            <a:r>
              <a:rPr lang="en-US" sz="1600" i="1" dirty="0">
                <a:effectLst/>
              </a:rPr>
              <a:t> z </a:t>
            </a:r>
            <a:r>
              <a:rPr lang="en-US" sz="1600" i="1" dirty="0" err="1">
                <a:effectLst/>
              </a:rPr>
              <a:t>táborů</a:t>
            </a:r>
            <a:r>
              <a:rPr lang="en-US" sz="1600" i="1" dirty="0">
                <a:effectLst/>
              </a:rPr>
              <a:t> mi </a:t>
            </a:r>
            <a:r>
              <a:rPr lang="en-US" sz="1600" i="1" dirty="0" err="1">
                <a:effectLst/>
              </a:rPr>
              <a:t>nahánějí</a:t>
            </a:r>
            <a:r>
              <a:rPr lang="en-US" sz="1600" i="1" dirty="0">
                <a:effectLst/>
              </a:rPr>
              <a:t> </a:t>
            </a:r>
            <a:r>
              <a:rPr lang="en-US" sz="1600" i="1" dirty="0" err="1">
                <a:effectLst/>
              </a:rPr>
              <a:t>hrůzu</a:t>
            </a:r>
            <a:r>
              <a:rPr lang="en-US" sz="1600" i="1" dirty="0">
                <a:effectLst/>
              </a:rPr>
              <a:t> a </a:t>
            </a:r>
            <a:r>
              <a:rPr lang="en-US" sz="1600" i="1" dirty="0" err="1">
                <a:effectLst/>
              </a:rPr>
              <a:t>nedají</a:t>
            </a:r>
            <a:r>
              <a:rPr lang="en-US" sz="1600" i="1" dirty="0">
                <a:effectLst/>
              </a:rPr>
              <a:t> mi v </a:t>
            </a:r>
            <a:r>
              <a:rPr lang="en-US" sz="1600" i="1" dirty="0" err="1">
                <a:effectLst/>
              </a:rPr>
              <a:t>noci</a:t>
            </a:r>
            <a:r>
              <a:rPr lang="en-US" sz="1600" i="1" dirty="0">
                <a:effectLst/>
              </a:rPr>
              <a:t> </a:t>
            </a:r>
            <a:r>
              <a:rPr lang="en-US" sz="1600" i="1" dirty="0" err="1">
                <a:effectLst/>
              </a:rPr>
              <a:t>spát</a:t>
            </a:r>
            <a:r>
              <a:rPr lang="en-US" sz="1600" i="1" dirty="0">
                <a:effectLst/>
              </a:rPr>
              <a:t>. </a:t>
            </a:r>
            <a:r>
              <a:rPr lang="en-US" sz="1600" i="1" dirty="0" err="1">
                <a:effectLst/>
              </a:rPr>
              <a:t>Nevěřím</a:t>
            </a:r>
            <a:r>
              <a:rPr lang="en-US" sz="1600" i="1" dirty="0">
                <a:effectLst/>
              </a:rPr>
              <a:t>, </a:t>
            </a:r>
            <a:r>
              <a:rPr lang="en-US" sz="1600" i="1" dirty="0" err="1">
                <a:effectLst/>
              </a:rPr>
              <a:t>že</a:t>
            </a:r>
            <a:r>
              <a:rPr lang="en-US" sz="1600" i="1" dirty="0">
                <a:effectLst/>
              </a:rPr>
              <a:t> </a:t>
            </a:r>
            <a:r>
              <a:rPr lang="en-US" sz="1600" i="1" dirty="0" err="1">
                <a:effectLst/>
              </a:rPr>
              <a:t>jedeme</a:t>
            </a:r>
            <a:r>
              <a:rPr lang="en-US" sz="1600" i="1" dirty="0">
                <a:effectLst/>
              </a:rPr>
              <a:t> do </a:t>
            </a:r>
            <a:r>
              <a:rPr lang="en-US" sz="1600" i="1" dirty="0" err="1">
                <a:effectLst/>
              </a:rPr>
              <a:t>onoho</a:t>
            </a:r>
            <a:r>
              <a:rPr lang="en-US" sz="1600" i="1" dirty="0">
                <a:effectLst/>
              </a:rPr>
              <a:t> </a:t>
            </a:r>
            <a:r>
              <a:rPr lang="en-US" sz="1600" i="1" dirty="0" err="1">
                <a:effectLst/>
              </a:rPr>
              <a:t>spásného</a:t>
            </a:r>
            <a:r>
              <a:rPr lang="en-US" sz="1600" i="1" dirty="0">
                <a:effectLst/>
              </a:rPr>
              <a:t> </a:t>
            </a:r>
            <a:r>
              <a:rPr lang="en-US" sz="1600" i="1" dirty="0" err="1">
                <a:effectLst/>
              </a:rPr>
              <a:t>židovského</a:t>
            </a:r>
            <a:r>
              <a:rPr lang="en-US" sz="1600" i="1" dirty="0">
                <a:effectLst/>
              </a:rPr>
              <a:t> </a:t>
            </a:r>
            <a:r>
              <a:rPr lang="en-US" sz="1600" i="1" dirty="0" err="1">
                <a:effectLst/>
              </a:rPr>
              <a:t>města</a:t>
            </a:r>
            <a:r>
              <a:rPr lang="en-US" sz="1600" i="1" dirty="0">
                <a:effectLst/>
              </a:rPr>
              <a:t>, </a:t>
            </a:r>
            <a:r>
              <a:rPr lang="en-US" sz="1600" i="1" dirty="0" err="1">
                <a:effectLst/>
              </a:rPr>
              <a:t>kde</a:t>
            </a:r>
            <a:r>
              <a:rPr lang="en-US" sz="1600" i="1" dirty="0">
                <a:effectLst/>
              </a:rPr>
              <a:t> </a:t>
            </a:r>
            <a:r>
              <a:rPr lang="en-US" sz="1600" i="1" dirty="0" err="1">
                <a:effectLst/>
              </a:rPr>
              <a:t>budeme</a:t>
            </a:r>
            <a:r>
              <a:rPr lang="en-US" sz="1600" i="1" dirty="0">
                <a:effectLst/>
              </a:rPr>
              <a:t> </a:t>
            </a:r>
            <a:r>
              <a:rPr lang="en-US" sz="1600" i="1" dirty="0" err="1">
                <a:effectLst/>
              </a:rPr>
              <a:t>mezi</a:t>
            </a:r>
            <a:r>
              <a:rPr lang="en-US" sz="1600" i="1" dirty="0">
                <a:effectLst/>
              </a:rPr>
              <a:t> </a:t>
            </a:r>
            <a:r>
              <a:rPr lang="en-US" sz="1600" i="1" dirty="0" err="1">
                <a:effectLst/>
              </a:rPr>
              <a:t>svými</a:t>
            </a:r>
            <a:r>
              <a:rPr lang="en-US" sz="1600" i="1" dirty="0">
                <a:effectLst/>
              </a:rPr>
              <a:t>, </a:t>
            </a:r>
            <a:r>
              <a:rPr lang="en-US" sz="1600" i="1" dirty="0" err="1">
                <a:effectLst/>
              </a:rPr>
              <a:t>žít</a:t>
            </a:r>
            <a:r>
              <a:rPr lang="en-US" sz="1600" i="1" dirty="0">
                <a:effectLst/>
              </a:rPr>
              <a:t> </a:t>
            </a:r>
            <a:r>
              <a:rPr lang="en-US" sz="1600" i="1" dirty="0" err="1">
                <a:effectLst/>
              </a:rPr>
              <a:t>jako</a:t>
            </a:r>
            <a:r>
              <a:rPr lang="en-US" sz="1600" i="1" dirty="0">
                <a:effectLst/>
              </a:rPr>
              <a:t> </a:t>
            </a:r>
            <a:r>
              <a:rPr lang="en-US" sz="1600" i="1" dirty="0" err="1">
                <a:effectLst/>
              </a:rPr>
              <a:t>dřív</a:t>
            </a:r>
            <a:r>
              <a:rPr lang="en-US" sz="1600" i="1" dirty="0">
                <a:effectLst/>
              </a:rPr>
              <a:t> v </a:t>
            </a:r>
            <a:r>
              <a:rPr lang="en-US" sz="1600" i="1" dirty="0" err="1">
                <a:effectLst/>
              </a:rPr>
              <a:t>míru</a:t>
            </a:r>
            <a:r>
              <a:rPr lang="en-US" sz="1600" i="1" dirty="0">
                <a:effectLst/>
              </a:rPr>
              <a:t> a </a:t>
            </a:r>
            <a:r>
              <a:rPr lang="en-US" sz="1600" i="1" dirty="0" err="1">
                <a:effectLst/>
              </a:rPr>
              <a:t>lepších</a:t>
            </a:r>
            <a:r>
              <a:rPr lang="en-US" sz="1600" i="1" dirty="0">
                <a:effectLst/>
              </a:rPr>
              <a:t> </a:t>
            </a:r>
            <a:r>
              <a:rPr lang="en-US" sz="1600" i="1" dirty="0" err="1">
                <a:effectLst/>
              </a:rPr>
              <a:t>podmínkách</a:t>
            </a:r>
            <a:r>
              <a:rPr lang="en-US" sz="1600" i="1" dirty="0">
                <a:effectLst/>
              </a:rPr>
              <a:t>…</a:t>
            </a:r>
          </a:p>
          <a:p>
            <a:endParaRPr lang="en-US" sz="800" dirty="0">
              <a:latin typeface="Arial" panose="020B0604020202020204" pitchFamily="34" charset="0"/>
              <a:cs typeface="Arial" panose="020B0604020202020204" pitchFamily="34" charset="0"/>
            </a:endParaRPr>
          </a:p>
        </p:txBody>
      </p:sp>
      <p:pic>
        <p:nvPicPr>
          <p:cNvPr id="7" name="Zástupný obsah 6">
            <a:extLst>
              <a:ext uri="{FF2B5EF4-FFF2-40B4-BE49-F238E27FC236}">
                <a16:creationId xmlns:a16="http://schemas.microsoft.com/office/drawing/2014/main" id="{0C77D3CF-0BE3-4734-A551-74BD3F52417C}"/>
              </a:ext>
            </a:extLst>
          </p:cNvPr>
          <p:cNvPicPr>
            <a:picLocks noGrp="1" noChangeAspect="1"/>
          </p:cNvPicPr>
          <p:nvPr>
            <p:ph sz="half" idx="2"/>
          </p:nvPr>
        </p:nvPicPr>
        <p:blipFill rotWithShape="1">
          <a:blip r:embed="rId2"/>
          <a:srcRect l="26618" r="20329" b="-5"/>
          <a:stretch/>
        </p:blipFill>
        <p:spPr>
          <a:xfrm>
            <a:off x="7047998" y="685800"/>
            <a:ext cx="4861442" cy="5459361"/>
          </a:xfrm>
          <a:prstGeom prst="rect">
            <a:avLst/>
          </a:prstGeom>
        </p:spPr>
      </p:pic>
    </p:spTree>
    <p:extLst>
      <p:ext uri="{BB962C8B-B14F-4D97-AF65-F5344CB8AC3E}">
        <p14:creationId xmlns:p14="http://schemas.microsoft.com/office/powerpoint/2010/main" val="927780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5CCC9BF-C752-4048-8589-6FC131077A2F}"/>
              </a:ext>
            </a:extLst>
          </p:cNvPr>
          <p:cNvSpPr txBox="1"/>
          <p:nvPr/>
        </p:nvSpPr>
        <p:spPr>
          <a:xfrm>
            <a:off x="924560" y="335280"/>
            <a:ext cx="6350000" cy="4439100"/>
          </a:xfrm>
          <a:prstGeom prst="rect">
            <a:avLst/>
          </a:prstGeom>
          <a:noFill/>
        </p:spPr>
        <p:txBody>
          <a:bodyPr wrap="square">
            <a:spAutoFit/>
          </a:bodyPr>
          <a:lstStyle/>
          <a:p>
            <a:pPr>
              <a:lnSpc>
                <a:spcPct val="107000"/>
              </a:lnSpc>
              <a:spcAft>
                <a:spcPts val="800"/>
              </a:spcAft>
            </a:pPr>
            <a:r>
              <a:rPr lang="cs-CZ" sz="1600" dirty="0">
                <a:effectLst/>
                <a:latin typeface="Arial" panose="020B0604020202020204" pitchFamily="34" charset="0"/>
                <a:ea typeface="Calibri" panose="020F0502020204030204" pitchFamily="34" charset="0"/>
                <a:cs typeface="Arial" panose="020B0604020202020204" pitchFamily="34" charset="0"/>
              </a:rPr>
              <a:t>Jakub </a:t>
            </a:r>
            <a:r>
              <a:rPr lang="cs-CZ" sz="1600" dirty="0" err="1">
                <a:effectLst/>
                <a:latin typeface="Arial" panose="020B0604020202020204" pitchFamily="34" charset="0"/>
                <a:ea typeface="Calibri" panose="020F0502020204030204" pitchFamily="34" charset="0"/>
                <a:cs typeface="Arial" panose="020B0604020202020204" pitchFamily="34" charset="0"/>
              </a:rPr>
              <a:t>Cuhra</a:t>
            </a:r>
            <a:r>
              <a:rPr lang="cs-CZ" sz="1600" dirty="0">
                <a:effectLst/>
                <a:latin typeface="Arial" panose="020B0604020202020204" pitchFamily="34" charset="0"/>
                <a:ea typeface="Calibri" panose="020F0502020204030204" pitchFamily="34" charset="0"/>
                <a:cs typeface="Arial" panose="020B0604020202020204" pitchFamily="34" charset="0"/>
              </a:rPr>
              <a:t> 2.C</a:t>
            </a:r>
          </a:p>
          <a:p>
            <a:pPr>
              <a:lnSpc>
                <a:spcPct val="107000"/>
              </a:lnSpc>
              <a:spcAft>
                <a:spcPts val="800"/>
              </a:spcAft>
            </a:pPr>
            <a:r>
              <a:rPr lang="cs-CZ" sz="1600" i="1" dirty="0">
                <a:latin typeface="Arial" panose="020B0604020202020204" pitchFamily="34" charset="0"/>
                <a:ea typeface="Calibri" panose="020F0502020204030204" pitchFamily="34" charset="0"/>
                <a:cs typeface="Arial" panose="020B0604020202020204" pitchFamily="34" charset="0"/>
              </a:rPr>
              <a:t>… </a:t>
            </a:r>
            <a:r>
              <a:rPr lang="cs-CZ" sz="1600" i="1" dirty="0">
                <a:effectLst/>
                <a:latin typeface="Arial" panose="020B0604020202020204" pitchFamily="34" charset="0"/>
                <a:ea typeface="Calibri" panose="020F0502020204030204" pitchFamily="34" charset="0"/>
                <a:cs typeface="Arial" panose="020B0604020202020204" pitchFamily="34" charset="0"/>
              </a:rPr>
              <a:t>Všichni jsme z toho měli velký strach, protože nikdo nevěděl, co se za slovem transport skrývá, i když bylo jasné, že to nebude nic dobrého. A to proto, že nikdo z těch, kdo nás takhle opustil, se zatím nevrátil. Ale i tak se nikdo rozkaz porušit neodvážil a mlhavým ranním šerem se trousili na dlážděné shromaždiště další lidé. Já jsem tam byl jako první a prchavé pohledy příchozích mi prozrazovaly, že ten silný pocit nejistoty nesvírá jen mě. Co od nás můžou ještě chtít? Už takhle jsme žili v neustálém hladu a strachu. Proč je v lidech tolik nenávisti a dozví se to vůbec někdo někdy? Takhle jsem pak ještě nějakou dobu přemítal. Když jsme pak ujížděli ve svém uzavřeném vagonu, pozoroval jsem větší škvírou ztrácející se ponurou krajinu a uvědomil jsem si, že spíš ne… </a:t>
            </a:r>
          </a:p>
          <a:p>
            <a:pPr>
              <a:lnSpc>
                <a:spcPct val="107000"/>
              </a:lnSpc>
              <a:spcAft>
                <a:spcPts val="800"/>
              </a:spcAft>
            </a:pPr>
            <a:endParaRPr lang="cs-CZ"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16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ek 3">
            <a:extLst>
              <a:ext uri="{FF2B5EF4-FFF2-40B4-BE49-F238E27FC236}">
                <a16:creationId xmlns:a16="http://schemas.microsoft.com/office/drawing/2014/main" id="{B319E425-DFC7-4425-9016-6019DCC5AF73}"/>
              </a:ext>
            </a:extLst>
          </p:cNvPr>
          <p:cNvPicPr>
            <a:picLocks noChangeAspect="1"/>
          </p:cNvPicPr>
          <p:nvPr/>
        </p:nvPicPr>
        <p:blipFill>
          <a:blip r:embed="rId2"/>
          <a:stretch>
            <a:fillRect/>
          </a:stretch>
        </p:blipFill>
        <p:spPr>
          <a:xfrm>
            <a:off x="7274560" y="743207"/>
            <a:ext cx="4826000" cy="3404785"/>
          </a:xfrm>
          <a:prstGeom prst="rect">
            <a:avLst/>
          </a:prstGeom>
        </p:spPr>
      </p:pic>
      <p:sp>
        <p:nvSpPr>
          <p:cNvPr id="6" name="TextovéPole 5">
            <a:extLst>
              <a:ext uri="{FF2B5EF4-FFF2-40B4-BE49-F238E27FC236}">
                <a16:creationId xmlns:a16="http://schemas.microsoft.com/office/drawing/2014/main" id="{F2863C99-D6EA-4546-9652-30430A389BEE}"/>
              </a:ext>
            </a:extLst>
          </p:cNvPr>
          <p:cNvSpPr txBox="1"/>
          <p:nvPr/>
        </p:nvSpPr>
        <p:spPr>
          <a:xfrm>
            <a:off x="924560" y="4358640"/>
            <a:ext cx="10993120" cy="2020040"/>
          </a:xfrm>
          <a:prstGeom prst="rect">
            <a:avLst/>
          </a:prstGeom>
          <a:noFill/>
        </p:spPr>
        <p:txBody>
          <a:bodyPr wrap="square">
            <a:spAutoFit/>
          </a:bodyPr>
          <a:lstStyle/>
          <a:p>
            <a:pPr>
              <a:lnSpc>
                <a:spcPct val="107000"/>
              </a:lnSpc>
              <a:spcAft>
                <a:spcPts val="800"/>
              </a:spcAft>
            </a:pPr>
            <a:r>
              <a:rPr lang="cs-CZ" sz="1600" dirty="0">
                <a:latin typeface="Arial" panose="020B0604020202020204" pitchFamily="34" charset="0"/>
                <a:cs typeface="Arial" panose="020B0604020202020204" pitchFamily="34" charset="0"/>
              </a:rPr>
              <a:t>Kateřina M. Beranová 2.C</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 Vždycky jsem si říkala, jak na takových místech ještě člověk může pořád mít nějakou naději a víru v lepší zítřky. Ale taková už je lidská duše, vždy si najde sebemenší střípek něčeho, v co může věřit a pomůže to přežít i ty nejtěžší chvíle. Nejhorší ze všeho to však muselo být pro děti, neboť byly oddělené od rodičů. Musely mít strach a rozhodně si kladly otázky, zda vůbec ještě někdy spatří své rodiče? Jestli se někdy vrátí domů? Jak dlouho tady budou? Podobné otázky samozřejmě běhaly hlavou i dospělým, ale nikdy nedostaly odpověď, a tak zbývalo jen věřit, že vše bude zase dobré, neboť naděje umírá poslední…</a:t>
            </a:r>
          </a:p>
        </p:txBody>
      </p:sp>
    </p:spTree>
    <p:extLst>
      <p:ext uri="{BB962C8B-B14F-4D97-AF65-F5344CB8AC3E}">
        <p14:creationId xmlns:p14="http://schemas.microsoft.com/office/powerpoint/2010/main" val="2979391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53DF423-A237-49B6-8685-1284250A7875}"/>
              </a:ext>
            </a:extLst>
          </p:cNvPr>
          <p:cNvSpPr txBox="1"/>
          <p:nvPr/>
        </p:nvSpPr>
        <p:spPr>
          <a:xfrm>
            <a:off x="894080" y="182880"/>
            <a:ext cx="7792872" cy="4435573"/>
          </a:xfrm>
          <a:prstGeom prst="rect">
            <a:avLst/>
          </a:prstGeom>
          <a:noFill/>
        </p:spPr>
        <p:txBody>
          <a:bodyPr wrap="square">
            <a:spAutoFit/>
          </a:bodyPr>
          <a:lstStyle/>
          <a:p>
            <a:pPr>
              <a:lnSpc>
                <a:spcPct val="107000"/>
              </a:lnSpc>
              <a:spcAft>
                <a:spcPts val="800"/>
              </a:spcAft>
            </a:pPr>
            <a:r>
              <a:rPr lang="cs-CZ" sz="1600" dirty="0">
                <a:effectLst/>
                <a:latin typeface="Arial" panose="020B0604020202020204" pitchFamily="34" charset="0"/>
                <a:ea typeface="Calibri" panose="020F0502020204030204" pitchFamily="34" charset="0"/>
                <a:cs typeface="Arial" panose="020B0604020202020204" pitchFamily="34" charset="0"/>
              </a:rPr>
              <a:t>Klára M. 2.B</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…Po tom, co skupina dorazila do ghetta, byly lidem odebrány zakázané věci a byli rozděleni do ubikací. Podmínky života zde nebyly ideální. Problémem bylo nejen nedostatečné množství potravin, ale i špatná hygiena a pracovní povinnost. Lidé zde žili v bídě a hladu. Této situaci nepomohlo ani to, že dozorci každý přestupek trestali velmi tvrdě a neměli žádný problém s kolektivními tresty.</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Rodiny byly většinou rozděleny. Obyvatelé ghetta se snažili zlepšit podmínky dětem, nechávali jim větší množství jídla a snažili se jim dát dobré vzdělání. Velká většina těchto dětí se osvobození nedočkala.</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Z Terezína následovaly transporty dále na východ. Opět byli lidé nahnáni do přeplněných vagonů. Tentokrát jim však bylo jasné, že odjíždí a už nikdy se nevrátí.</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Židé si v Terezíně prošli utrpením. Spousta lidí zde zemřela kvůli špatným podmínkám a brutálnímu zacházení dozorců. Ještě větší počet Židů byl transportován do vyhlazovacích táborů na Východě. Přeživší si nesli následky do konce života…</a:t>
            </a:r>
          </a:p>
        </p:txBody>
      </p:sp>
      <p:pic>
        <p:nvPicPr>
          <p:cNvPr id="4" name="Obrázek 3">
            <a:extLst>
              <a:ext uri="{FF2B5EF4-FFF2-40B4-BE49-F238E27FC236}">
                <a16:creationId xmlns:a16="http://schemas.microsoft.com/office/drawing/2014/main" id="{F0EAA357-590C-4EC0-9D95-A503E1DBFDCB}"/>
              </a:ext>
            </a:extLst>
          </p:cNvPr>
          <p:cNvPicPr>
            <a:picLocks noChangeAspect="1"/>
          </p:cNvPicPr>
          <p:nvPr/>
        </p:nvPicPr>
        <p:blipFill>
          <a:blip r:embed="rId2"/>
          <a:stretch>
            <a:fillRect/>
          </a:stretch>
        </p:blipFill>
        <p:spPr>
          <a:xfrm>
            <a:off x="8630536" y="605270"/>
            <a:ext cx="3378584" cy="3651770"/>
          </a:xfrm>
          <a:prstGeom prst="rect">
            <a:avLst/>
          </a:prstGeom>
        </p:spPr>
      </p:pic>
      <p:sp>
        <p:nvSpPr>
          <p:cNvPr id="6" name="TextovéPole 5">
            <a:extLst>
              <a:ext uri="{FF2B5EF4-FFF2-40B4-BE49-F238E27FC236}">
                <a16:creationId xmlns:a16="http://schemas.microsoft.com/office/drawing/2014/main" id="{78844745-EBAB-4984-AE5A-1A677F94E34B}"/>
              </a:ext>
            </a:extLst>
          </p:cNvPr>
          <p:cNvSpPr txBox="1"/>
          <p:nvPr/>
        </p:nvSpPr>
        <p:spPr>
          <a:xfrm>
            <a:off x="894080" y="4363260"/>
            <a:ext cx="11297920" cy="2225225"/>
          </a:xfrm>
          <a:prstGeom prst="rect">
            <a:avLst/>
          </a:prstGeom>
          <a:noFill/>
        </p:spPr>
        <p:txBody>
          <a:bodyPr wrap="square">
            <a:spAutoFit/>
          </a:bodyPr>
          <a:lstStyle/>
          <a:p>
            <a:pPr>
              <a:lnSpc>
                <a:spcPct val="107000"/>
              </a:lnSpc>
              <a:spcAft>
                <a:spcPts val="800"/>
              </a:spcAft>
            </a:pPr>
            <a:endParaRPr lang="cs-CZ"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cs-CZ" sz="1600" dirty="0">
                <a:effectLst/>
                <a:latin typeface="Arial" panose="020B0604020202020204" pitchFamily="34" charset="0"/>
                <a:ea typeface="Calibri" panose="020F0502020204030204" pitchFamily="34" charset="0"/>
                <a:cs typeface="Arial" panose="020B0604020202020204" pitchFamily="34" charset="0"/>
              </a:rPr>
              <a:t>Lucie L. 2.A</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Nikdo z nás si neumí představit jaké pro ně bylo ze dne na den přijít o celou rodinu, být vytržen z normálního života a být doslova odtažen od svých blízkých a známého prostředí. Jediné, co měly s sebou a poskytlo jim iluzi bezpečí, byly věci, které po cestě z bytu stihly pobrat do holých rukou. V mrazu byly odváděny a pocity, které zaplavily jejich bezbranné duše a poskvrnily jim dětství, musely být sžírající. Tento den v podstatě zapečetil jejich osud, což nemohly ani zdaleka tušit.</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Kolik dětských životů a bezstarostných, radostných chvilek se ztratilo v bezvýznamném utrpení milionů takových?</a:t>
            </a:r>
          </a:p>
        </p:txBody>
      </p:sp>
    </p:spTree>
    <p:extLst>
      <p:ext uri="{BB962C8B-B14F-4D97-AF65-F5344CB8AC3E}">
        <p14:creationId xmlns:p14="http://schemas.microsoft.com/office/powerpoint/2010/main" val="1979049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E9D41-8635-4CDA-9CA8-FC7FCE33DAB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Zpívám si píseň …</a:t>
            </a:r>
          </a:p>
        </p:txBody>
      </p:sp>
      <p:sp>
        <p:nvSpPr>
          <p:cNvPr id="5" name="TextovéPole 4">
            <a:extLst>
              <a:ext uri="{FF2B5EF4-FFF2-40B4-BE49-F238E27FC236}">
                <a16:creationId xmlns:a16="http://schemas.microsoft.com/office/drawing/2014/main" id="{56AF529B-7D80-4DED-A4FC-FC81A923454E}"/>
              </a:ext>
            </a:extLst>
          </p:cNvPr>
          <p:cNvSpPr txBox="1"/>
          <p:nvPr/>
        </p:nvSpPr>
        <p:spPr>
          <a:xfrm>
            <a:off x="822960" y="1534160"/>
            <a:ext cx="7061200" cy="2913042"/>
          </a:xfrm>
          <a:prstGeom prst="rect">
            <a:avLst/>
          </a:prstGeom>
          <a:noFill/>
        </p:spPr>
        <p:txBody>
          <a:bodyPr wrap="square">
            <a:spAutoFit/>
          </a:bodyPr>
          <a:lstStyle/>
          <a:p>
            <a:pPr>
              <a:lnSpc>
                <a:spcPct val="107000"/>
              </a:lnSpc>
              <a:spcAft>
                <a:spcPts val="800"/>
              </a:spcAft>
            </a:pPr>
            <a:r>
              <a:rPr lang="cs-CZ" sz="1600" dirty="0">
                <a:effectLst/>
                <a:latin typeface="Arial" panose="020B0604020202020204" pitchFamily="34" charset="0"/>
                <a:ea typeface="Calibri" panose="020F0502020204030204" pitchFamily="34" charset="0"/>
                <a:cs typeface="Arial" panose="020B0604020202020204" pitchFamily="34" charset="0"/>
              </a:rPr>
              <a:t>Alžběta S. 2.A</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Představit si, jak se asi měly děti v Terezínském ghettu je takřka nemožné. Člověku sice ze všech fotek, obrázků a příběhů běhá mráz po zádech, ale sotva je schopen si představit sama sebe na jejich místě. I přes to, že se je vychovatelé a učitelé snažili před okolním světem bránit, hráli s nimi hry, učili je, děti nemohly této šedé části naší historie doopravdy uniknout.</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Osobně všechny židovské děti, co přežily tyto kruté podmínky a dnes nám ty hrůzy zpětně vypráví nesmírně obdivuji. Na druhou stranu je však nemohu jinak než litovat. Většina z nich zůstala na tomto světě prakticky sama. Musely vidět umírat mnoho lidí a mezi nimi i jejich nejbližší. Člověk</a:t>
            </a:r>
          </a:p>
        </p:txBody>
      </p:sp>
      <p:pic>
        <p:nvPicPr>
          <p:cNvPr id="6" name="Obrázek 5">
            <a:extLst>
              <a:ext uri="{FF2B5EF4-FFF2-40B4-BE49-F238E27FC236}">
                <a16:creationId xmlns:a16="http://schemas.microsoft.com/office/drawing/2014/main" id="{8D882B5F-C2F2-4C3B-8791-84873B2D78B4}"/>
              </a:ext>
            </a:extLst>
          </p:cNvPr>
          <p:cNvPicPr>
            <a:picLocks noChangeAspect="1"/>
          </p:cNvPicPr>
          <p:nvPr/>
        </p:nvPicPr>
        <p:blipFill>
          <a:blip r:embed="rId2"/>
          <a:stretch>
            <a:fillRect/>
          </a:stretch>
        </p:blipFill>
        <p:spPr>
          <a:xfrm>
            <a:off x="7729365" y="1548143"/>
            <a:ext cx="4188315" cy="2780017"/>
          </a:xfrm>
          <a:prstGeom prst="rect">
            <a:avLst/>
          </a:prstGeom>
        </p:spPr>
      </p:pic>
      <p:sp>
        <p:nvSpPr>
          <p:cNvPr id="8" name="TextovéPole 7">
            <a:extLst>
              <a:ext uri="{FF2B5EF4-FFF2-40B4-BE49-F238E27FC236}">
                <a16:creationId xmlns:a16="http://schemas.microsoft.com/office/drawing/2014/main" id="{03706AD9-1DDF-48C6-B926-8CB45E811D56}"/>
              </a:ext>
            </a:extLst>
          </p:cNvPr>
          <p:cNvSpPr txBox="1"/>
          <p:nvPr/>
        </p:nvSpPr>
        <p:spPr>
          <a:xfrm>
            <a:off x="822960" y="4328160"/>
            <a:ext cx="11176000" cy="2180918"/>
          </a:xfrm>
          <a:prstGeom prst="rect">
            <a:avLst/>
          </a:prstGeom>
          <a:noFill/>
        </p:spPr>
        <p:txBody>
          <a:bodyPr wrap="square">
            <a:spAutoFit/>
          </a:bodyPr>
          <a:lstStyle/>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může jen hádat kolikrát si pokládaly otázku, zda to má ještě všechno cenu? Zda není lepší se vzdát? Co jim tedy dodalo sílu? Co dělaly, když jim bylo nejhůře? Jedna z možností, jak si udělat šedý svět barevným byla Terezínská hymna, kterou si židé složili právě z důvodu, aby jim nebylo smutno.  Text písničky částečně popisuje situaci židů v Terezíně, ale zároveň v částech jako je například: „Hola, zítra život začíná a tím se blíží čas, kdy si sbalíme svůj raneček a půjdeme domu zas.“ lze cítit vidinu lepších zítřků, kterou se pravděpodobně lidé z ghetta utěšovali. Já z této písně však necítím jen utopickou myšlenku osvobození, ale i utěšení, že v tom jsou všichni spolu, a i když zrovna nejsou spolu přítomni fyzicky tato píseň je spojuje. A to je to, co já považuji za nejdůležitější – pocit, že člověk není sám.  Z tohoto pocitu pramení síla žít. Pokud by člověk věděl, že už je sám, neměl by motivaci se dál zuby nehty rvát o každý další nádech. A to by mohla být katastrofa.</a:t>
            </a:r>
          </a:p>
        </p:txBody>
      </p:sp>
    </p:spTree>
    <p:extLst>
      <p:ext uri="{BB962C8B-B14F-4D97-AF65-F5344CB8AC3E}">
        <p14:creationId xmlns:p14="http://schemas.microsoft.com/office/powerpoint/2010/main" val="2878251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58009DF-9728-4D41-B81A-69DEE312D658}"/>
              </a:ext>
            </a:extLst>
          </p:cNvPr>
          <p:cNvSpPr txBox="1"/>
          <p:nvPr/>
        </p:nvSpPr>
        <p:spPr>
          <a:xfrm>
            <a:off x="833120" y="193041"/>
            <a:ext cx="11287760" cy="7158883"/>
          </a:xfrm>
          <a:prstGeom prst="rect">
            <a:avLst/>
          </a:prstGeom>
          <a:noFill/>
        </p:spPr>
        <p:txBody>
          <a:bodyPr wrap="square">
            <a:spAutoFit/>
          </a:bodyPr>
          <a:lstStyle/>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Terezínská hymna však nebyla to jediné, co děti ghetta udržovalo nad hladinou depresí. Notnou zásluhu mají na bedrech již zmínění opatrovníci a učitelé. Jak by na tom asi děti byli bez jejich péče? Kolik z nich by se nakonec vzdalo, kdyby je neučili a nesnažili se je všemožně zaměstnat? </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Celé toto krušné období nám ukázalo mnoho stránek společnosti. Mnoho z lidí ukázalo své zvrácené skryté karty. Ty nečistoty, co se odehrávaly v koncentračních táborech už nikdo nijak nesmaže. Avšak i v takto temných časech lze nalézt trochu světla, lidské dobroty, a té se musíme držet. Přesto bychom se měli z chyb poučit a nenechat historii opakovat. Kdo ví, jestli by její opakování nenapáchalo již neopravitelné škody. </a:t>
            </a:r>
          </a:p>
          <a:p>
            <a:pPr>
              <a:lnSpc>
                <a:spcPct val="107000"/>
              </a:lnSpc>
              <a:spcAft>
                <a:spcPts val="800"/>
              </a:spcAft>
            </a:pPr>
            <a:endParaRPr lang="cs-CZ" sz="1600" dirty="0">
              <a:latin typeface="Arial" panose="020B0604020202020204" pitchFamily="34" charset="0"/>
              <a:cs typeface="Arial" panose="020B0604020202020204" pitchFamily="34" charset="0"/>
            </a:endParaRPr>
          </a:p>
          <a:p>
            <a:pPr>
              <a:lnSpc>
                <a:spcPct val="107000"/>
              </a:lnSpc>
              <a:spcAft>
                <a:spcPts val="800"/>
              </a:spcAft>
            </a:pPr>
            <a:r>
              <a:rPr lang="cs-CZ" sz="1600" dirty="0">
                <a:latin typeface="Arial" panose="020B0604020202020204" pitchFamily="34" charset="0"/>
                <a:cs typeface="Arial" panose="020B0604020202020204" pitchFamily="34" charset="0"/>
              </a:rPr>
              <a:t>Barbara D. 2.C</a:t>
            </a:r>
          </a:p>
          <a:p>
            <a:pPr>
              <a:lnSpc>
                <a:spcPct val="107000"/>
              </a:lnSpc>
              <a:spcAft>
                <a:spcPts val="800"/>
              </a:spcAft>
            </a:pPr>
            <a:r>
              <a:rPr lang="cs-CZ" sz="1600" i="1" dirty="0">
                <a:latin typeface="Arial" panose="020B0604020202020204" pitchFamily="34" charset="0"/>
                <a:cs typeface="Arial" panose="020B0604020202020204" pitchFamily="34" charset="0"/>
              </a:rPr>
              <a:t>Čas v Terezíně plyne podivně. Někdy se zdá, že úplně stojí, jindy se pomalu plouží, a nejrychleji odeznívají naše šťastnější chvíle.  Tedy… Dají se vůbec nazvat šťastnými? Asi by to šlo. Člověk tu, když se směje, aspoň na maličký moment zapomene, co se děje. </a:t>
            </a:r>
          </a:p>
          <a:p>
            <a:pPr>
              <a:lnSpc>
                <a:spcPct val="107000"/>
              </a:lnSpc>
              <a:spcAft>
                <a:spcPts val="800"/>
              </a:spcAft>
            </a:pPr>
            <a:r>
              <a:rPr lang="cs-CZ" sz="1600" i="1" dirty="0">
                <a:latin typeface="Arial" panose="020B0604020202020204" pitchFamily="34" charset="0"/>
                <a:cs typeface="Arial" panose="020B0604020202020204" pitchFamily="34" charset="0"/>
              </a:rPr>
              <a:t>Začali jsme si pobrukovat takovou písničku, která nám přináší kapku radosti v atmosféře, jež se pak snažíme hltat co největšími doušky, než skončí píseň a naše radostná mlha se rozplyne. </a:t>
            </a:r>
          </a:p>
          <a:p>
            <a:pPr>
              <a:lnSpc>
                <a:spcPct val="107000"/>
              </a:lnSpc>
              <a:spcAft>
                <a:spcPts val="800"/>
              </a:spcAft>
            </a:pPr>
            <a:r>
              <a:rPr lang="cs-CZ" sz="1600" i="1" dirty="0">
                <a:latin typeface="Arial" panose="020B0604020202020204" pitchFamily="34" charset="0"/>
                <a:cs typeface="Arial" panose="020B0604020202020204" pitchFamily="34" charset="0"/>
              </a:rPr>
              <a:t>Kromě písní tu není moc možností, jak si krátit čas. Všichni tu jsou na pokraji vyčerpání. Pár sečtělých vychovatelů se nás snaží učit, i když to je zakázané. Některé menší děti tu kreslí na různé kusy papírů, někdy i starých tabulek a kdejakých dokumentů. </a:t>
            </a:r>
          </a:p>
          <a:p>
            <a:pPr>
              <a:lnSpc>
                <a:spcPct val="107000"/>
              </a:lnSpc>
              <a:spcAft>
                <a:spcPts val="800"/>
              </a:spcAft>
            </a:pPr>
            <a:r>
              <a:rPr lang="cs-CZ" sz="1600" i="1" dirty="0">
                <a:latin typeface="Arial" panose="020B0604020202020204" pitchFamily="34" charset="0"/>
                <a:cs typeface="Arial" panose="020B0604020202020204" pitchFamily="34" charset="0"/>
              </a:rPr>
              <a:t>Je nás tu také čím dál tím více. Je čím dál těžší najít si pro sebe kousek prostoru a je skoro nemožné najít si chvilku klidu. Občas se nás část shlukne a něco si vyprávíme. Není tu moc, co by se dalo dělat, proto doufám, že to tu co nejdříve skončí…</a:t>
            </a:r>
          </a:p>
          <a:p>
            <a:pPr>
              <a:lnSpc>
                <a:spcPct val="107000"/>
              </a:lnSpc>
              <a:spcAft>
                <a:spcPts val="800"/>
              </a:spcAft>
            </a:pPr>
            <a:r>
              <a:rPr lang="cs-CZ" sz="1600" i="1" dirty="0">
                <a:latin typeface="Arial" panose="020B0604020202020204" pitchFamily="34" charset="0"/>
                <a:cs typeface="Arial" panose="020B0604020202020204" pitchFamily="34" charset="0"/>
              </a:rPr>
              <a:t> </a:t>
            </a:r>
            <a:endParaRPr lang="cs-CZ" sz="18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07000"/>
              </a:lnSpc>
              <a:spcAft>
                <a:spcPts val="800"/>
              </a:spcAft>
            </a:pPr>
            <a:endParaRPr lang="cs-CZ" sz="1600" i="1" dirty="0">
              <a:latin typeface="Arial" panose="020B0604020202020204" pitchFamily="34" charset="0"/>
              <a:cs typeface="Arial" panose="020B0604020202020204" pitchFamily="34" charset="0"/>
            </a:endParaRPr>
          </a:p>
          <a:p>
            <a:pPr>
              <a:lnSpc>
                <a:spcPct val="107000"/>
              </a:lnSpc>
              <a:spcAft>
                <a:spcPts val="800"/>
              </a:spcAft>
            </a:pPr>
            <a:endParaRPr lang="cs-CZ" sz="160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3577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4FD385-FF6D-4710-B3A9-F45AEDD6EB7A}"/>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Vracím se z Terezína…</a:t>
            </a:r>
          </a:p>
        </p:txBody>
      </p:sp>
      <p:sp>
        <p:nvSpPr>
          <p:cNvPr id="4" name="TextovéPole 3">
            <a:extLst>
              <a:ext uri="{FF2B5EF4-FFF2-40B4-BE49-F238E27FC236}">
                <a16:creationId xmlns:a16="http://schemas.microsoft.com/office/drawing/2014/main" id="{64FE2B21-1B9C-4F68-9BDB-C62471632525}"/>
              </a:ext>
            </a:extLst>
          </p:cNvPr>
          <p:cNvSpPr txBox="1"/>
          <p:nvPr/>
        </p:nvSpPr>
        <p:spPr>
          <a:xfrm>
            <a:off x="1016000" y="1221879"/>
            <a:ext cx="5963920" cy="2062103"/>
          </a:xfrm>
          <a:prstGeom prst="rect">
            <a:avLst/>
          </a:prstGeom>
          <a:noFill/>
        </p:spPr>
        <p:txBody>
          <a:bodyPr wrap="square">
            <a:spAutoFit/>
          </a:bodyPr>
          <a:lstStyle/>
          <a:p>
            <a:endParaRPr lang="cs-CZ" sz="1600" dirty="0">
              <a:effectLst/>
              <a:latin typeface="Arial" panose="020B0604020202020204" pitchFamily="34" charset="0"/>
              <a:ea typeface="Calibri" panose="020F0502020204030204" pitchFamily="34" charset="0"/>
              <a:cs typeface="Arial" panose="020B0604020202020204" pitchFamily="34" charset="0"/>
            </a:endParaRPr>
          </a:p>
          <a:p>
            <a:r>
              <a:rPr lang="cs-CZ" sz="1600" dirty="0">
                <a:effectLst/>
                <a:latin typeface="Arial" panose="020B0604020202020204" pitchFamily="34" charset="0"/>
                <a:ea typeface="Calibri" panose="020F0502020204030204" pitchFamily="34" charset="0"/>
                <a:cs typeface="Arial" panose="020B0604020202020204" pitchFamily="34" charset="0"/>
              </a:rPr>
              <a:t>Kamila C. 2.B</a:t>
            </a:r>
          </a:p>
          <a:p>
            <a:endParaRPr lang="cs-CZ" sz="1600" dirty="0">
              <a:latin typeface="Arial" panose="020B060402020202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a:t>
            </a:r>
            <a:r>
              <a:rPr lang="cs-CZ" sz="1600" i="1" dirty="0">
                <a:effectLst/>
                <a:latin typeface="Arial" panose="020B0604020202020204" pitchFamily="34" charset="0"/>
                <a:ea typeface="Calibri" panose="020F0502020204030204" pitchFamily="34" charset="0"/>
                <a:cs typeface="Arial" panose="020B0604020202020204" pitchFamily="34" charset="0"/>
              </a:rPr>
              <a:t>Z mnohých dětí by se jistě stali úspěšní lidé a zakládali by vlastní rodiny. Myslím si, že z dětí, které válku přežily, se i úspěšní lidé stali. Ovšem tím, co se přihodilo, většina dětí o tuto šanci přišla ... </a:t>
            </a:r>
          </a:p>
          <a:p>
            <a:endParaRPr lang="cs-CZ" sz="1600"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FFB995D-0EEC-46A1-ACB5-F8A64A3FD133}"/>
              </a:ext>
            </a:extLst>
          </p:cNvPr>
          <p:cNvSpPr txBox="1"/>
          <p:nvPr/>
        </p:nvSpPr>
        <p:spPr>
          <a:xfrm>
            <a:off x="6979920" y="1428750"/>
            <a:ext cx="5212080" cy="3703450"/>
          </a:xfrm>
          <a:prstGeom prst="rect">
            <a:avLst/>
          </a:prstGeom>
          <a:noFill/>
        </p:spPr>
        <p:txBody>
          <a:bodyPr wrap="square">
            <a:spAutoFit/>
          </a:bodyPr>
          <a:lstStyle/>
          <a:p>
            <a:pPr>
              <a:lnSpc>
                <a:spcPct val="107000"/>
              </a:lnSpc>
              <a:spcAft>
                <a:spcPts val="800"/>
              </a:spcAft>
              <a:tabLst>
                <a:tab pos="1517650" algn="l"/>
              </a:tabLst>
            </a:pPr>
            <a:endParaRPr lang="cs-CZ"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tabLst>
                <a:tab pos="1517650" algn="l"/>
              </a:tabLst>
            </a:pPr>
            <a:r>
              <a:rPr lang="cs-CZ" sz="1600" dirty="0">
                <a:effectLst/>
                <a:latin typeface="Arial" panose="020B0604020202020204" pitchFamily="34" charset="0"/>
                <a:ea typeface="Calibri" panose="020F0502020204030204" pitchFamily="34" charset="0"/>
                <a:cs typeface="Arial" panose="020B0604020202020204" pitchFamily="34" charset="0"/>
              </a:rPr>
              <a:t>Nikoleta P. 2.B</a:t>
            </a:r>
          </a:p>
          <a:p>
            <a:pPr>
              <a:lnSpc>
                <a:spcPct val="107000"/>
              </a:lnSpc>
              <a:spcAft>
                <a:spcPts val="800"/>
              </a:spcAft>
              <a:tabLst>
                <a:tab pos="1517650" algn="l"/>
              </a:tabLst>
            </a:pPr>
            <a:r>
              <a:rPr lang="cs-CZ" sz="1600" i="1" dirty="0">
                <a:effectLst/>
                <a:latin typeface="Arial" panose="020B0604020202020204" pitchFamily="34" charset="0"/>
                <a:ea typeface="Calibri" panose="020F0502020204030204" pitchFamily="34" charset="0"/>
                <a:cs typeface="Arial" panose="020B0604020202020204" pitchFamily="34" charset="0"/>
              </a:rPr>
              <a:t>… Když se děti dostaly ven z Terezína, nejspíš byly umístěni do nějakého provizorního dětského domova a čekaly na to, až si pro ně přijdou rodiče. Bohužel se hodně dětí nedočkalo. Myslím si, že to na dětech určitě nechalo nějaké psychické ale i zdravotní problémy. Například kamarádky babička, která přežila koncentrační tábor, si neustále dělala obrovské zásoby jídla, protože už nikdy nechtěla zažít, že by měla hlad a neměla se čeho najíst. Celkově to musely být velmi silné osobnosti, že se s tím vším naučily žít, a někteří dokonce o tom dokázaly mluvit…</a:t>
            </a:r>
          </a:p>
        </p:txBody>
      </p:sp>
      <p:sp>
        <p:nvSpPr>
          <p:cNvPr id="8" name="TextovéPole 7">
            <a:extLst>
              <a:ext uri="{FF2B5EF4-FFF2-40B4-BE49-F238E27FC236}">
                <a16:creationId xmlns:a16="http://schemas.microsoft.com/office/drawing/2014/main" id="{663A32EF-AE62-4784-AE46-AEB094FF6C2A}"/>
              </a:ext>
            </a:extLst>
          </p:cNvPr>
          <p:cNvSpPr txBox="1"/>
          <p:nvPr/>
        </p:nvSpPr>
        <p:spPr>
          <a:xfrm>
            <a:off x="1016000" y="2831125"/>
            <a:ext cx="6319520" cy="1603131"/>
          </a:xfrm>
          <a:prstGeom prst="rect">
            <a:avLst/>
          </a:prstGeom>
          <a:noFill/>
        </p:spPr>
        <p:txBody>
          <a:bodyPr wrap="square">
            <a:spAutoFit/>
          </a:bodyPr>
          <a:lstStyle/>
          <a:p>
            <a:pPr>
              <a:lnSpc>
                <a:spcPct val="107000"/>
              </a:lnSpc>
              <a:spcAft>
                <a:spcPts val="800"/>
              </a:spcAft>
            </a:pPr>
            <a:endParaRPr lang="cs-CZ" sz="1600" dirty="0">
              <a:latin typeface="Arial" panose="020B0604020202020204" pitchFamily="34" charset="0"/>
              <a:cs typeface="Arial" panose="020B0604020202020204" pitchFamily="34" charset="0"/>
            </a:endParaRPr>
          </a:p>
          <a:p>
            <a:pPr>
              <a:lnSpc>
                <a:spcPct val="107000"/>
              </a:lnSpc>
              <a:spcAft>
                <a:spcPts val="800"/>
              </a:spcAft>
            </a:pPr>
            <a:r>
              <a:rPr lang="cs-CZ" sz="1600" dirty="0">
                <a:latin typeface="Arial" panose="020B0604020202020204" pitchFamily="34" charset="0"/>
                <a:cs typeface="Arial" panose="020B0604020202020204" pitchFamily="34" charset="0"/>
              </a:rPr>
              <a:t>Alexandra C. 2.B</a:t>
            </a:r>
          </a:p>
          <a:p>
            <a:pPr>
              <a:lnSpc>
                <a:spcPct val="107000"/>
              </a:lnSpc>
              <a:spcAft>
                <a:spcPts val="800"/>
              </a:spcAft>
            </a:pPr>
            <a:r>
              <a:rPr lang="cs-CZ" sz="1600" i="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Jak se </a:t>
            </a:r>
            <a:r>
              <a:rPr lang="en-US" sz="1600" i="1" dirty="0" err="1">
                <a:latin typeface="Arial" panose="020B0604020202020204" pitchFamily="34" charset="0"/>
                <a:cs typeface="Arial" panose="020B0604020202020204" pitchFamily="34" charset="0"/>
              </a:rPr>
              <a:t>mám</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vrátit</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domů</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když</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nevím</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která</a:t>
            </a:r>
            <a:r>
              <a:rPr lang="en-US" sz="1600" i="1" dirty="0">
                <a:latin typeface="Arial" panose="020B0604020202020204" pitchFamily="34" charset="0"/>
                <a:cs typeface="Arial" panose="020B0604020202020204" pitchFamily="34" charset="0"/>
              </a:rPr>
              <a:t> cesta </a:t>
            </a:r>
            <a:r>
              <a:rPr lang="en-US" sz="1600" i="1" dirty="0" err="1">
                <a:latin typeface="Arial" panose="020B0604020202020204" pitchFamily="34" charset="0"/>
                <a:cs typeface="Arial" panose="020B0604020202020204" pitchFamily="34" charset="0"/>
              </a:rPr>
              <a:t>mě</a:t>
            </a:r>
            <a:r>
              <a:rPr lang="en-US" sz="1600" i="1" dirty="0">
                <a:latin typeface="Arial" panose="020B0604020202020204" pitchFamily="34" charset="0"/>
                <a:cs typeface="Arial" panose="020B0604020202020204" pitchFamily="34" charset="0"/>
              </a:rPr>
              <a:t> tam </a:t>
            </a:r>
            <a:r>
              <a:rPr lang="en-US" sz="1600" i="1" dirty="0" err="1">
                <a:latin typeface="Arial" panose="020B0604020202020204" pitchFamily="34" charset="0"/>
                <a:cs typeface="Arial" panose="020B0604020202020204" pitchFamily="34" charset="0"/>
              </a:rPr>
              <a:t>má</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vést</a:t>
            </a:r>
            <a:r>
              <a:rPr lang="en-US" sz="1600" i="1" dirty="0">
                <a:latin typeface="Arial" panose="020B0604020202020204" pitchFamily="34" charset="0"/>
                <a:cs typeface="Arial" panose="020B0604020202020204" pitchFamily="34" charset="0"/>
              </a:rPr>
              <a:t>?</a:t>
            </a:r>
            <a:r>
              <a:rPr lang="cs-CZ" sz="1600" i="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Nic mi </a:t>
            </a:r>
            <a:r>
              <a:rPr lang="en-US" sz="1600" i="1" dirty="0" err="1">
                <a:latin typeface="Calibri" panose="020F0502020204030204" pitchFamily="34" charset="0"/>
                <a:cs typeface="Arial" panose="020B0604020202020204" pitchFamily="34" charset="0"/>
              </a:rPr>
              <a:t>nezbývá</a:t>
            </a:r>
            <a:r>
              <a:rPr lang="en-US" sz="1600" i="1" dirty="0">
                <a:latin typeface="Calibri" panose="020F0502020204030204" pitchFamily="34" charset="0"/>
                <a:cs typeface="Arial" panose="020B0604020202020204" pitchFamily="34" charset="0"/>
              </a:rPr>
              <a:t>, </a:t>
            </a:r>
            <a:r>
              <a:rPr lang="en-US" sz="1600" i="1" dirty="0" err="1">
                <a:latin typeface="Calibri" panose="020F0502020204030204" pitchFamily="34" charset="0"/>
                <a:cs typeface="Arial" panose="020B0604020202020204" pitchFamily="34" charset="0"/>
              </a:rPr>
              <a:t>než</a:t>
            </a:r>
            <a:r>
              <a:rPr lang="en-US" sz="1600" i="1" dirty="0">
                <a:latin typeface="Calibri" panose="020F0502020204030204" pitchFamily="34" charset="0"/>
                <a:cs typeface="Arial" panose="020B0604020202020204" pitchFamily="34" charset="0"/>
              </a:rPr>
              <a:t> </a:t>
            </a:r>
            <a:r>
              <a:rPr lang="en-US" sz="1600" i="1" dirty="0" err="1">
                <a:latin typeface="Calibri" panose="020F0502020204030204" pitchFamily="34" charset="0"/>
                <a:cs typeface="Arial" panose="020B0604020202020204" pitchFamily="34" charset="0"/>
              </a:rPr>
              <a:t>hledat</a:t>
            </a:r>
            <a:r>
              <a:rPr lang="en-US" sz="1600" i="1" dirty="0">
                <a:latin typeface="Calibri" panose="020F0502020204030204" pitchFamily="34" charset="0"/>
                <a:cs typeface="Arial" panose="020B0604020202020204" pitchFamily="34" charset="0"/>
              </a:rPr>
              <a:t> a </a:t>
            </a:r>
            <a:r>
              <a:rPr lang="en-US" sz="1600" i="1" dirty="0" err="1">
                <a:latin typeface="Calibri" panose="020F0502020204030204" pitchFamily="34" charset="0"/>
                <a:cs typeface="Arial" panose="020B0604020202020204" pitchFamily="34" charset="0"/>
              </a:rPr>
              <a:t>doufat</a:t>
            </a:r>
            <a:r>
              <a:rPr lang="en-US" sz="1600" i="1" dirty="0">
                <a:latin typeface="Calibri" panose="020F0502020204030204" pitchFamily="34" charset="0"/>
                <a:cs typeface="Arial" panose="020B0604020202020204" pitchFamily="34" charset="0"/>
              </a:rPr>
              <a:t>, </a:t>
            </a:r>
            <a:r>
              <a:rPr lang="en-US" sz="1600" i="1" dirty="0" err="1">
                <a:latin typeface="Calibri" panose="020F0502020204030204" pitchFamily="34" charset="0"/>
                <a:cs typeface="Arial" panose="020B0604020202020204" pitchFamily="34" charset="0"/>
              </a:rPr>
              <a:t>že</a:t>
            </a:r>
            <a:r>
              <a:rPr lang="en-US" sz="1600" i="1" dirty="0">
                <a:latin typeface="Calibri" panose="020F0502020204030204" pitchFamily="34" charset="0"/>
                <a:cs typeface="Arial" panose="020B0604020202020204" pitchFamily="34" charset="0"/>
              </a:rPr>
              <a:t> se mi </a:t>
            </a:r>
            <a:r>
              <a:rPr lang="en-US" sz="1600" i="1" dirty="0" err="1">
                <a:latin typeface="Calibri" panose="020F0502020204030204" pitchFamily="34" charset="0"/>
                <a:cs typeface="Arial" panose="020B0604020202020204" pitchFamily="34" charset="0"/>
              </a:rPr>
              <a:t>vrátí</a:t>
            </a:r>
            <a:r>
              <a:rPr lang="en-US" sz="1600" i="1" dirty="0">
                <a:latin typeface="Calibri" panose="020F0502020204030204" pitchFamily="34" charset="0"/>
                <a:cs typeface="Arial" panose="020B0604020202020204" pitchFamily="34" charset="0"/>
              </a:rPr>
              <a:t>, to co mi </a:t>
            </a:r>
            <a:r>
              <a:rPr lang="en-US" sz="1600" i="1" dirty="0" err="1">
                <a:latin typeface="Calibri" panose="020F0502020204030204" pitchFamily="34" charset="0"/>
                <a:cs typeface="Arial" panose="020B0604020202020204" pitchFamily="34" charset="0"/>
              </a:rPr>
              <a:t>bylo</a:t>
            </a:r>
            <a:r>
              <a:rPr lang="en-US" sz="1600" i="1" dirty="0">
                <a:latin typeface="Calibri" panose="020F0502020204030204" pitchFamily="34" charset="0"/>
                <a:cs typeface="Arial" panose="020B0604020202020204" pitchFamily="34" charset="0"/>
              </a:rPr>
              <a:t> </a:t>
            </a:r>
            <a:r>
              <a:rPr lang="en-US" sz="1600" i="1" dirty="0" err="1">
                <a:latin typeface="Calibri" panose="020F0502020204030204" pitchFamily="34" charset="0"/>
                <a:cs typeface="Arial" panose="020B0604020202020204" pitchFamily="34" charset="0"/>
              </a:rPr>
              <a:t>ukrazeno</a:t>
            </a:r>
            <a:r>
              <a:rPr lang="en-US" sz="1600" i="1" dirty="0">
                <a:latin typeface="Calibri" panose="020F0502020204030204" pitchFamily="34" charset="0"/>
                <a:cs typeface="Arial" panose="020B0604020202020204" pitchFamily="34" charset="0"/>
              </a:rPr>
              <a:t>… </a:t>
            </a:r>
            <a:endParaRPr lang="cs-CZ" sz="1600" i="1" dirty="0">
              <a:latin typeface="Calibri" panose="020F050202020403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D8DDF80-DF53-4248-8E62-5D0C7B008055}"/>
              </a:ext>
            </a:extLst>
          </p:cNvPr>
          <p:cNvSpPr txBox="1"/>
          <p:nvPr/>
        </p:nvSpPr>
        <p:spPr>
          <a:xfrm>
            <a:off x="1015999" y="3965915"/>
            <a:ext cx="11293987" cy="2225225"/>
          </a:xfrm>
          <a:prstGeom prst="rect">
            <a:avLst/>
          </a:prstGeom>
          <a:noFill/>
        </p:spPr>
        <p:txBody>
          <a:bodyPr wrap="square">
            <a:spAutoFit/>
          </a:bodyPr>
          <a:lstStyle/>
          <a:p>
            <a:pPr>
              <a:lnSpc>
                <a:spcPct val="107000"/>
              </a:lnSpc>
              <a:spcAft>
                <a:spcPts val="800"/>
              </a:spcAft>
            </a:pPr>
            <a:endParaRPr lang="cs-CZ" sz="1600" dirty="0">
              <a:solidFill>
                <a:srgbClr val="201F1E"/>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cs-CZ" sz="1600" dirty="0">
              <a:solidFill>
                <a:srgbClr val="201F1E"/>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cs-CZ" sz="1600" dirty="0">
                <a:solidFill>
                  <a:srgbClr val="201F1E"/>
                </a:solidFill>
                <a:effectLst/>
                <a:latin typeface="Arial" panose="020B0604020202020204" pitchFamily="34" charset="0"/>
                <a:ea typeface="Calibri" panose="020F0502020204030204" pitchFamily="34" charset="0"/>
                <a:cs typeface="Arial" panose="020B0604020202020204" pitchFamily="34" charset="0"/>
              </a:rPr>
              <a:t>Lukáš N. 2.B</a:t>
            </a:r>
            <a:endParaRPr lang="cs-CZ"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cs-CZ" sz="1600" i="1" dirty="0">
                <a:effectLst/>
                <a:latin typeface="Calibri" panose="020F0502020204030204" pitchFamily="34" charset="0"/>
                <a:ea typeface="Calibri" panose="020F0502020204030204" pitchFamily="34" charset="0"/>
                <a:cs typeface="Times New Roman" panose="02020603050405020304" pitchFamily="18" charset="0"/>
              </a:rPr>
              <a:t>…</a:t>
            </a:r>
            <a:r>
              <a:rPr lang="cs-CZ" sz="1600" i="1" dirty="0">
                <a:effectLst/>
                <a:latin typeface="Arial" panose="020B0604020202020204" pitchFamily="34" charset="0"/>
                <a:ea typeface="Calibri" panose="020F0502020204030204" pitchFamily="34" charset="0"/>
                <a:cs typeface="Arial" panose="020B0604020202020204" pitchFamily="34" charset="0"/>
              </a:rPr>
              <a:t>Ti, co přečkali Terezín a přežili, si prošli, troufám si říct, jednou z nejtěžších zkoušek svého života. Zkouškou, při které denně nadarmo umírali a trpěli lidé, lidé, kteří se ničím neprovinili. To na nich dozajisté nechalo celoživotní následky. I přesto si z toho něco odnesli, i my odnášíme . Díky šíření osudů těchto lidí víme, jak strašná doba to byla, a víme, že právě kvůli těmto lidem bychom se měli postarat, ať se to už nikdy znovu nestane…</a:t>
            </a:r>
          </a:p>
        </p:txBody>
      </p:sp>
      <p:pic>
        <p:nvPicPr>
          <p:cNvPr id="3" name="Obrázek 2">
            <a:extLst>
              <a:ext uri="{FF2B5EF4-FFF2-40B4-BE49-F238E27FC236}">
                <a16:creationId xmlns:a16="http://schemas.microsoft.com/office/drawing/2014/main" id="{1022B09F-5B0A-4DB6-9865-77A709C19FA7}"/>
              </a:ext>
            </a:extLst>
          </p:cNvPr>
          <p:cNvPicPr>
            <a:picLocks noChangeAspect="1"/>
          </p:cNvPicPr>
          <p:nvPr/>
        </p:nvPicPr>
        <p:blipFill>
          <a:blip r:embed="rId2"/>
          <a:stretch>
            <a:fillRect/>
          </a:stretch>
        </p:blipFill>
        <p:spPr>
          <a:xfrm>
            <a:off x="10072083" y="717976"/>
            <a:ext cx="1919421" cy="1086555"/>
          </a:xfrm>
          <a:prstGeom prst="rect">
            <a:avLst/>
          </a:prstGeom>
        </p:spPr>
      </p:pic>
    </p:spTree>
    <p:extLst>
      <p:ext uri="{BB962C8B-B14F-4D97-AF65-F5344CB8AC3E}">
        <p14:creationId xmlns:p14="http://schemas.microsoft.com/office/powerpoint/2010/main" val="3557545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1028DF9-E632-4724-9D3A-5A623BC44809}"/>
              </a:ext>
            </a:extLst>
          </p:cNvPr>
          <p:cNvSpPr txBox="1"/>
          <p:nvPr/>
        </p:nvSpPr>
        <p:spPr>
          <a:xfrm>
            <a:off x="802640" y="121921"/>
            <a:ext cx="11389360" cy="3629712"/>
          </a:xfrm>
          <a:prstGeom prst="rect">
            <a:avLst/>
          </a:prstGeom>
          <a:noFill/>
        </p:spPr>
        <p:txBody>
          <a:bodyPr wrap="square">
            <a:spAutoFit/>
          </a:bodyPr>
          <a:lstStyle/>
          <a:p>
            <a:pPr>
              <a:lnSpc>
                <a:spcPct val="115000"/>
              </a:lnSpc>
              <a:spcAft>
                <a:spcPts val="1000"/>
              </a:spcAft>
            </a:pPr>
            <a:r>
              <a:rPr lang="cs-CZ" sz="1600" dirty="0">
                <a:effectLst/>
                <a:latin typeface="Arial" panose="020B0604020202020204" pitchFamily="34" charset="0"/>
                <a:ea typeface="Calibri" panose="020F0502020204030204" pitchFamily="34" charset="0"/>
                <a:cs typeface="Arial" panose="020B0604020202020204" pitchFamily="34" charset="0"/>
              </a:rPr>
              <a:t>Lukáš M. 2.A</a:t>
            </a:r>
          </a:p>
          <a:p>
            <a:pPr>
              <a:lnSpc>
                <a:spcPct val="115000"/>
              </a:lnSpc>
              <a:spcAft>
                <a:spcPts val="1000"/>
              </a:spcAft>
            </a:pPr>
            <a:r>
              <a:rPr lang="cs-CZ" sz="1600" i="1" dirty="0">
                <a:effectLst/>
                <a:latin typeface="Arial" panose="020B0604020202020204" pitchFamily="34" charset="0"/>
                <a:ea typeface="Calibri" panose="020F0502020204030204" pitchFamily="34" charset="0"/>
                <a:cs typeface="Arial" panose="020B0604020202020204" pitchFamily="34" charset="0"/>
              </a:rPr>
              <a:t>… Pobyt v Terezíně musel být jistě velice stresující a špatnou zkušeností. Pro děti po válce nemohlo být snadné se s touto zkušeností vypořádat. Zvlášť protože většina dětí, se kterými se tam setkaly, válku nepřežila, z toho může pramenit pocit viny, že ony přežily a ostatní ne. Také nemuseli válku přežít jejich příbuzní a obzvláště pokud se jednalo o jejich rodiče, muselo to pro ně být velice těžké. Spousta z nich mohla mít po této zkušenosti problém se začlenit do všedního života ve společnosti, musely být poznamenány pobytem v tomto koncentračním táboře a tím, že byly svědky smrti takového množství lidí. Poválečný život jistě nebyl jednoduchý, celé týdny a měsíce se nevědělo, kdo z příbuzných válku přežil a kdo ne, musel se nějak dohledávat majetek, který byl za války zabaven, a jistě nebylo jednoduché, že mnoho lidí považovalo Židy přeživší Holocaust za Němce. Pokud po válce nastoupily do nové třídy, do kolektivu dětí, které takovouto zkušenost neměly, musely se jistě vyrovnávat s jejich nepochopením zkušeností, kterými si musely projít. Celkově podle mě musel být poválečný život pro mnohé z těchto dětí těžký, návrat do všedního života obtížný a těžko se vyrovnávaly s událostmi, kterými si prošly, v tomto ohledu se dá jejich zkušenost přirovnat k problémům, kterými trpí vojáci po návratu z bojů…</a:t>
            </a:r>
          </a:p>
        </p:txBody>
      </p:sp>
      <p:sp>
        <p:nvSpPr>
          <p:cNvPr id="7" name="TextovéPole 6">
            <a:extLst>
              <a:ext uri="{FF2B5EF4-FFF2-40B4-BE49-F238E27FC236}">
                <a16:creationId xmlns:a16="http://schemas.microsoft.com/office/drawing/2014/main" id="{9DB10E5D-B4C4-4CFD-BA9C-B4561979B17B}"/>
              </a:ext>
            </a:extLst>
          </p:cNvPr>
          <p:cNvSpPr txBox="1"/>
          <p:nvPr/>
        </p:nvSpPr>
        <p:spPr>
          <a:xfrm>
            <a:off x="802640" y="4084320"/>
            <a:ext cx="11389360" cy="1754326"/>
          </a:xfrm>
          <a:prstGeom prst="rect">
            <a:avLst/>
          </a:prstGeom>
          <a:noFill/>
        </p:spPr>
        <p:txBody>
          <a:bodyPr wrap="square">
            <a:spAutoFit/>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Monika K. 2.B</a:t>
            </a:r>
          </a:p>
          <a:p>
            <a:r>
              <a:rPr lang="cs-CZ" i="1" dirty="0">
                <a:latin typeface="Calibri" panose="020F0502020204030204" pitchFamily="34" charset="0"/>
                <a:ea typeface="Calibri" panose="020F0502020204030204" pitchFamily="34" charset="0"/>
                <a:cs typeface="Times New Roman" panose="02020603050405020304" pitchFamily="18" charset="0"/>
              </a:rPr>
              <a:t>… </a:t>
            </a:r>
            <a:r>
              <a:rPr lang="cs-CZ" sz="1800" i="1" dirty="0">
                <a:effectLst/>
                <a:latin typeface="Calibri" panose="020F0502020204030204" pitchFamily="34" charset="0"/>
                <a:ea typeface="Calibri" panose="020F0502020204030204" pitchFamily="34" charset="0"/>
                <a:cs typeface="Times New Roman" panose="02020603050405020304" pitchFamily="18" charset="0"/>
              </a:rPr>
              <a:t>Skok do „normálního“ světa jim musel připadat cizí. Tímto byly poznamenány na celý život a věci jako normální postel, teplé jídlo anebo pořádné oblečení jim najednou musely připadat jako ohromný přepych. Chodit do školy, hrát si s kamarády, být s rodinou to jim bylo odepřeno. V Terezíně se snažili dětem trochu více věnovat, lehce je vyučovali a hráli si s nimi, ale to jim normální život nenahradí… Je mi upřímně líto každého, kdo si takovou zkušeností musel projít… </a:t>
            </a:r>
          </a:p>
          <a:p>
            <a:r>
              <a:rPr lang="cs-CZ"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cs-CZ" i="1" dirty="0"/>
          </a:p>
        </p:txBody>
      </p:sp>
    </p:spTree>
    <p:extLst>
      <p:ext uri="{BB962C8B-B14F-4D97-AF65-F5344CB8AC3E}">
        <p14:creationId xmlns:p14="http://schemas.microsoft.com/office/powerpoint/2010/main" val="3768064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90F3DC2-5B2D-4987-A559-18F5026C7842}"/>
              </a:ext>
            </a:extLst>
          </p:cNvPr>
          <p:cNvSpPr txBox="1"/>
          <p:nvPr/>
        </p:nvSpPr>
        <p:spPr>
          <a:xfrm>
            <a:off x="822960" y="121920"/>
            <a:ext cx="11369040" cy="5650329"/>
          </a:xfrm>
          <a:prstGeom prst="rect">
            <a:avLst/>
          </a:prstGeom>
          <a:noFill/>
        </p:spPr>
        <p:txBody>
          <a:bodyPr wrap="square">
            <a:spAutoFit/>
          </a:bodyPr>
          <a:lstStyle/>
          <a:p>
            <a:pPr>
              <a:lnSpc>
                <a:spcPct val="107000"/>
              </a:lnSpc>
              <a:spcAft>
                <a:spcPts val="800"/>
              </a:spcAft>
            </a:pPr>
            <a:r>
              <a:rPr lang="cs-CZ" sz="1600" dirty="0">
                <a:effectLst/>
                <a:latin typeface="Arial" panose="020B0604020202020204" pitchFamily="34" charset="0"/>
                <a:ea typeface="Calibri" panose="020F0502020204030204" pitchFamily="34" charset="0"/>
                <a:cs typeface="Arial" panose="020B0604020202020204" pitchFamily="34" charset="0"/>
              </a:rPr>
              <a:t>Barbora O. 2.A</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Dveře vlaku se otevřely. Až moc mi to připomnělo okamžik, kterým se celý můj život změnil. Nyní zde ale stojí mé nové já. Nastokrát zlomená, zesměšňovaná, pracující do omdlévání. O to se ale cítím silnější. Nikdy jsem si ani v nejdivočejších snech nepředstavovala, že moje utrpení někdy skončí. Pokládám si novou otázku: „Co teď? Kam jít, komu věřit?“ Měla jsem v hlavě naprostý zmatek. Jedna myšlenka létala za druhou. Odejít z nádraží – ale kam dál? Domů – tam však nikdo nebude, do školy – vždyť je sobota a po tak dlouhé době na mě stejně zapomněli, matka – v táboře zmizela první týden kdo ví kam, od té doby jsem ji neviděla, otec – ten s námi ani nejel, strýc – již před válkou odjel do Anglie. Neměla jsem nic. Místo, víru, naději. Rozešla jsem se směrem, kde jsme před válkou bydleli. Chtěla jsem ho opět spatřit na vlastní oči…</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Cestou mi hlavou pluly myšlenky. Stále nedokážu uvěřit, že </a:t>
            </a:r>
            <a:r>
              <a:rPr lang="cs-CZ" sz="1600" i="1" dirty="0" err="1">
                <a:effectLst/>
                <a:latin typeface="Arial" panose="020B0604020202020204" pitchFamily="34" charset="0"/>
                <a:ea typeface="Calibri" panose="020F0502020204030204" pitchFamily="34" charset="0"/>
                <a:cs typeface="Arial" panose="020B0604020202020204" pitchFamily="34" charset="0"/>
              </a:rPr>
              <a:t>zrovná</a:t>
            </a:r>
            <a:r>
              <a:rPr lang="cs-CZ" sz="1600" i="1" dirty="0">
                <a:effectLst/>
                <a:latin typeface="Arial" panose="020B0604020202020204" pitchFamily="34" charset="0"/>
                <a:ea typeface="Calibri" panose="020F0502020204030204" pitchFamily="34" charset="0"/>
                <a:cs typeface="Arial" panose="020B0604020202020204" pitchFamily="34" charset="0"/>
              </a:rPr>
              <a:t> já jsem měla to štěstí. Tolik nevinných lidí, tak proč si Bůh vybral zrovna mě abych přežila? Nedokázala jsem tomu přijít na kloub. Prostě to nedávalo smysl. Když jsem se rozhlédla všude kolem mě byla naprostá spoušť. Rozbořené domy, zničené ulice. Jako kdyby se každou chvíli měla tou zkázou zřítit i samo nebe. </a:t>
            </a:r>
            <a:r>
              <a:rPr lang="cs-CZ" sz="1600" i="1" dirty="0" err="1">
                <a:effectLst/>
                <a:latin typeface="Arial" panose="020B0604020202020204" pitchFamily="34" charset="0"/>
                <a:ea typeface="Calibri" panose="020F0502020204030204" pitchFamily="34" charset="0"/>
                <a:cs typeface="Arial" panose="020B0604020202020204" pitchFamily="34" charset="0"/>
              </a:rPr>
              <a:t>Koněčně</a:t>
            </a:r>
            <a:r>
              <a:rPr lang="cs-CZ" sz="1600" i="1" dirty="0">
                <a:effectLst/>
                <a:latin typeface="Arial" panose="020B0604020202020204" pitchFamily="34" charset="0"/>
                <a:ea typeface="Calibri" panose="020F0502020204030204" pitchFamily="34" charset="0"/>
                <a:cs typeface="Arial" panose="020B0604020202020204" pitchFamily="34" charset="0"/>
              </a:rPr>
              <a:t> jsem dorazila před branku našeho domu. Pohled mi vyrazil dech. Za brankou jako by byl jiný svět. Domek stál. Naprosto neporušený. Zázrak. Jemně jsem zatlačila na </a:t>
            </a:r>
            <a:r>
              <a:rPr lang="cs-CZ" sz="1600" i="1" dirty="0" err="1">
                <a:effectLst/>
                <a:latin typeface="Arial" panose="020B0604020202020204" pitchFamily="34" charset="0"/>
                <a:ea typeface="Calibri" panose="020F0502020204030204" pitchFamily="34" charset="0"/>
                <a:cs typeface="Arial" panose="020B0604020202020204" pitchFamily="34" charset="0"/>
              </a:rPr>
              <a:t>dvěře</a:t>
            </a:r>
            <a:r>
              <a:rPr lang="cs-CZ" sz="1600" i="1" dirty="0">
                <a:effectLst/>
                <a:latin typeface="Arial" panose="020B0604020202020204" pitchFamily="34" charset="0"/>
                <a:ea typeface="Calibri" panose="020F0502020204030204" pitchFamily="34" charset="0"/>
                <a:cs typeface="Arial" panose="020B0604020202020204" pitchFamily="34" charset="0"/>
              </a:rPr>
              <a:t> a s lehkým vrznutím se otevřely. Vešla jsem dovnitř.</a:t>
            </a:r>
          </a:p>
          <a:p>
            <a:pPr>
              <a:lnSpc>
                <a:spcPct val="107000"/>
              </a:lnSpc>
              <a:spcAft>
                <a:spcPts val="800"/>
              </a:spcAft>
            </a:pPr>
            <a:r>
              <a:rPr lang="cs-CZ" sz="1600" i="1" dirty="0">
                <a:effectLst/>
                <a:latin typeface="Arial" panose="020B0604020202020204" pitchFamily="34" charset="0"/>
                <a:ea typeface="Calibri" panose="020F0502020204030204" pitchFamily="34" charset="0"/>
                <a:cs typeface="Arial" panose="020B0604020202020204" pitchFamily="34" charset="0"/>
              </a:rPr>
              <a:t>Klesla jsem na kolena. Hlava mě rozbolela, před očima jsem viděla jen mžitky. Všechny vzpomínky, zážitky z dětství se mi vrátili. Ale co viděly oči? Rozházené knihy, pobořený nábytek. Vevnitř nestál kámen na kameni. A tohle vše pokrýval jemně se usazující prach. Vše kolem bylo tak ledově klidné, ale tak rozbouřené. Jako já. Cítila jsem se tak osamělá. Tímto činem jsem si jen </a:t>
            </a:r>
            <a:r>
              <a:rPr lang="cs-CZ" sz="1600" i="1" dirty="0" err="1">
                <a:effectLst/>
                <a:latin typeface="Arial" panose="020B0604020202020204" pitchFamily="34" charset="0"/>
                <a:ea typeface="Calibri" panose="020F0502020204030204" pitchFamily="34" charset="0"/>
                <a:cs typeface="Arial" panose="020B0604020202020204" pitchFamily="34" charset="0"/>
              </a:rPr>
              <a:t>potrvdila</a:t>
            </a:r>
            <a:r>
              <a:rPr lang="cs-CZ" sz="1600" i="1" dirty="0">
                <a:effectLst/>
                <a:latin typeface="Arial" panose="020B0604020202020204" pitchFamily="34" charset="0"/>
                <a:ea typeface="Calibri" panose="020F0502020204030204" pitchFamily="34" charset="0"/>
                <a:cs typeface="Arial" panose="020B0604020202020204" pitchFamily="34" charset="0"/>
              </a:rPr>
              <a:t>, že nemám už žádnou minulost. Budu muset začít s čistým listem, naprosto novým životem a vydat se do neznámé budoucnosti. Přivřela jsem dveře, schoulila se na zemi do klubíčka a nechala se unášet dál strašlivými vzpomínkami na nedávnou minulost…</a:t>
            </a:r>
          </a:p>
        </p:txBody>
      </p:sp>
    </p:spTree>
    <p:extLst>
      <p:ext uri="{BB962C8B-B14F-4D97-AF65-F5344CB8AC3E}">
        <p14:creationId xmlns:p14="http://schemas.microsoft.com/office/powerpoint/2010/main" val="2784764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0" name="Rectangle 9">
            <a:extLst>
              <a:ext uri="{FF2B5EF4-FFF2-40B4-BE49-F238E27FC236}">
                <a16:creationId xmlns:a16="http://schemas.microsoft.com/office/drawing/2014/main" id="{6B205BC3-0B06-4EA6-9066-1A0BEC22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pic>
        <p:nvPicPr>
          <p:cNvPr id="2" name="Obrázek 1">
            <a:extLst>
              <a:ext uri="{FF2B5EF4-FFF2-40B4-BE49-F238E27FC236}">
                <a16:creationId xmlns:a16="http://schemas.microsoft.com/office/drawing/2014/main" id="{E3AA8E50-45DC-40CB-9D34-C4B5A51C4D87}"/>
              </a:ext>
            </a:extLst>
          </p:cNvPr>
          <p:cNvPicPr>
            <a:picLocks noChangeAspect="1"/>
          </p:cNvPicPr>
          <p:nvPr/>
        </p:nvPicPr>
        <p:blipFill>
          <a:blip r:embed="rId2"/>
          <a:stretch>
            <a:fillRect/>
          </a:stretch>
        </p:blipFill>
        <p:spPr>
          <a:xfrm>
            <a:off x="975135" y="1196016"/>
            <a:ext cx="2364863" cy="3163523"/>
          </a:xfrm>
          <a:prstGeom prst="rect">
            <a:avLst/>
          </a:prstGeom>
        </p:spPr>
      </p:pic>
      <p:sp>
        <p:nvSpPr>
          <p:cNvPr id="3" name="TextovéPole 2">
            <a:extLst>
              <a:ext uri="{FF2B5EF4-FFF2-40B4-BE49-F238E27FC236}">
                <a16:creationId xmlns:a16="http://schemas.microsoft.com/office/drawing/2014/main" id="{C4C9BACD-C244-4C04-9FB4-8ED5DD830A59}"/>
              </a:ext>
            </a:extLst>
          </p:cNvPr>
          <p:cNvSpPr txBox="1"/>
          <p:nvPr/>
        </p:nvSpPr>
        <p:spPr>
          <a:xfrm>
            <a:off x="3608439" y="560439"/>
            <a:ext cx="8475406" cy="6095999"/>
          </a:xfrm>
          <a:prstGeom prst="rect">
            <a:avLst/>
          </a:prstGeom>
        </p:spPr>
        <p:txBody>
          <a:bodyPr vert="horz" lIns="91440" tIns="45720" rIns="91440" bIns="45720" rtlCol="0">
            <a:noAutofit/>
          </a:bodyPr>
          <a:lstStyle/>
          <a:p>
            <a:pPr marL="28575" indent="-28575" defTabSz="914400">
              <a:lnSpc>
                <a:spcPct val="94000"/>
              </a:lnSpc>
              <a:spcAft>
                <a:spcPts val="200"/>
              </a:spcAft>
              <a:buFont typeface="Franklin Gothic Book" panose="020B0503020102020204" pitchFamily="34" charset="0"/>
              <a:buNone/>
            </a:pPr>
            <a:r>
              <a:rPr lang="en-US" sz="1600" dirty="0" err="1">
                <a:solidFill>
                  <a:schemeClr val="tx2"/>
                </a:solidFill>
                <a:latin typeface="Arial" panose="020B0604020202020204" pitchFamily="34" charset="0"/>
                <a:cs typeface="Arial" panose="020B0604020202020204" pitchFamily="34" charset="0"/>
              </a:rPr>
              <a:t>Magdaléna</a:t>
            </a:r>
            <a:r>
              <a:rPr lang="en-US" sz="1600" dirty="0">
                <a:solidFill>
                  <a:schemeClr val="tx2"/>
                </a:solidFill>
                <a:latin typeface="Arial" panose="020B0604020202020204" pitchFamily="34" charset="0"/>
                <a:cs typeface="Arial" panose="020B0604020202020204" pitchFamily="34" charset="0"/>
              </a:rPr>
              <a:t> S</a:t>
            </a:r>
            <a:r>
              <a:rPr lang="cs-CZ" sz="1600" dirty="0">
                <a:solidFill>
                  <a:schemeClr val="tx2"/>
                </a:solidFill>
                <a:latin typeface="Arial" panose="020B0604020202020204" pitchFamily="34" charset="0"/>
                <a:cs typeface="Arial" panose="020B0604020202020204" pitchFamily="34" charset="0"/>
              </a:rPr>
              <a:t>.</a:t>
            </a:r>
            <a:r>
              <a:rPr lang="en-US" sz="1600" dirty="0">
                <a:solidFill>
                  <a:schemeClr val="tx2"/>
                </a:solidFill>
                <a:latin typeface="Arial" panose="020B0604020202020204" pitchFamily="34" charset="0"/>
                <a:cs typeface="Arial" panose="020B0604020202020204" pitchFamily="34" charset="0"/>
              </a:rPr>
              <a:t> 2.B</a:t>
            </a:r>
            <a:endParaRPr lang="cs-CZ" sz="1600" dirty="0">
              <a:solidFill>
                <a:schemeClr val="tx2"/>
              </a:solidFill>
              <a:latin typeface="Arial" panose="020B0604020202020204" pitchFamily="34" charset="0"/>
              <a:cs typeface="Arial" panose="020B0604020202020204" pitchFamily="34" charset="0"/>
            </a:endParaRPr>
          </a:p>
          <a:p>
            <a:pPr marL="28575" indent="-28575" defTabSz="914400">
              <a:lnSpc>
                <a:spcPct val="94000"/>
              </a:lnSpc>
              <a:spcAft>
                <a:spcPts val="200"/>
              </a:spcAft>
              <a:buFont typeface="Franklin Gothic Book" panose="020B0503020102020204" pitchFamily="34" charset="0"/>
              <a:buNone/>
            </a:pPr>
            <a:endParaRPr lang="en-US" sz="1600" dirty="0">
              <a:solidFill>
                <a:schemeClr val="tx2"/>
              </a:solidFill>
              <a:latin typeface="Arial" panose="020B0604020202020204" pitchFamily="34" charset="0"/>
              <a:cs typeface="Arial" panose="020B0604020202020204" pitchFamily="34" charset="0"/>
            </a:endParaRPr>
          </a:p>
          <a:p>
            <a:pPr marL="28575" indent="-28575" defTabSz="914400">
              <a:lnSpc>
                <a:spcPct val="94000"/>
              </a:lnSpc>
              <a:spcAft>
                <a:spcPts val="200"/>
              </a:spcAft>
              <a:buFont typeface="Franklin Gothic Book" panose="020B0503020102020204" pitchFamily="34" charset="0"/>
              <a:buNone/>
            </a:pPr>
            <a:r>
              <a:rPr lang="en-US" sz="1600" i="1" dirty="0">
                <a:solidFill>
                  <a:schemeClr val="tx2"/>
                </a:solidFill>
                <a:latin typeface="Arial" panose="020B0604020202020204" pitchFamily="34" charset="0"/>
                <a:cs typeface="Arial" panose="020B0604020202020204" pitchFamily="34" charset="0"/>
              </a:rPr>
              <a:t>Po tom, co </a:t>
            </a:r>
            <a:r>
              <a:rPr lang="en-US" sz="1600" i="1" dirty="0" err="1">
                <a:solidFill>
                  <a:schemeClr val="tx2"/>
                </a:solidFill>
                <a:latin typeface="Arial" panose="020B0604020202020204" pitchFamily="34" charset="0"/>
                <a:cs typeface="Arial" panose="020B0604020202020204" pitchFamily="34" charset="0"/>
              </a:rPr>
              <a:t>nás</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vysvobodili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nějací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muži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nám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řekli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že</a:t>
            </a:r>
            <a:r>
              <a:rPr lang="en-US" sz="1600" i="1" dirty="0">
                <a:solidFill>
                  <a:schemeClr val="tx2"/>
                </a:solidFill>
                <a:latin typeface="Arial" panose="020B0604020202020204" pitchFamily="34" charset="0"/>
                <a:cs typeface="Arial" panose="020B0604020202020204" pitchFamily="34" charset="0"/>
              </a:rPr>
              <a:t> pro </a:t>
            </a:r>
            <a:r>
              <a:rPr lang="en-US" sz="1600" i="1" dirty="0" err="1">
                <a:solidFill>
                  <a:schemeClr val="tx2"/>
                </a:solidFill>
                <a:latin typeface="Arial" panose="020B0604020202020204" pitchFamily="34" charset="0"/>
                <a:cs typeface="Arial" panose="020B0604020202020204" pitchFamily="34" charset="0"/>
              </a:rPr>
              <a:t>nás</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přijede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vlak</a:t>
            </a:r>
            <a:r>
              <a:rPr lang="en-US" sz="1600" i="1" dirty="0">
                <a:solidFill>
                  <a:schemeClr val="tx2"/>
                </a:solidFill>
                <a:latin typeface="Arial" panose="020B0604020202020204" pitchFamily="34" charset="0"/>
                <a:cs typeface="Arial" panose="020B0604020202020204" pitchFamily="34" charset="0"/>
              </a:rPr>
              <a:t> a </a:t>
            </a:r>
            <a:r>
              <a:rPr lang="en-US" sz="1600" i="1" dirty="0" err="1">
                <a:solidFill>
                  <a:schemeClr val="tx2"/>
                </a:solidFill>
                <a:latin typeface="Arial" panose="020B0604020202020204" pitchFamily="34" charset="0"/>
                <a:cs typeface="Arial" panose="020B0604020202020204" pitchFamily="34" charset="0"/>
              </a:rPr>
              <a:t>odveze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nás</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domů</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Paradoxní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Vlakem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jsme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přijeli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vlakem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jsme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měli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odjet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Sice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podle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původního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plánu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někam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jinam</a:t>
            </a:r>
            <a:r>
              <a:rPr lang="en-US" sz="1600" i="1" dirty="0">
                <a:solidFill>
                  <a:schemeClr val="tx2"/>
                </a:solidFill>
                <a:latin typeface="Arial" panose="020B0604020202020204" pitchFamily="34" charset="0"/>
                <a:cs typeface="Arial" panose="020B0604020202020204" pitchFamily="34" charset="0"/>
              </a:rPr>
              <a:t> a za </a:t>
            </a:r>
            <a:r>
              <a:rPr lang="en-US" sz="1600" i="1" dirty="0" err="1">
                <a:solidFill>
                  <a:schemeClr val="tx2"/>
                </a:solidFill>
                <a:latin typeface="Arial" panose="020B0604020202020204" pitchFamily="34" charset="0"/>
                <a:cs typeface="Arial" panose="020B0604020202020204" pitchFamily="34" charset="0"/>
              </a:rPr>
              <a:t>horším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osudem</a:t>
            </a:r>
            <a:r>
              <a:rPr lang="en-US" sz="1600" i="1" dirty="0">
                <a:solidFill>
                  <a:schemeClr val="tx2"/>
                </a:solidFill>
                <a:latin typeface="Arial" panose="020B0604020202020204" pitchFamily="34" charset="0"/>
                <a:cs typeface="Arial" panose="020B0604020202020204" pitchFamily="34" charset="0"/>
              </a:rPr>
              <a:t>, ale cesta </a:t>
            </a:r>
            <a:r>
              <a:rPr lang="en-US" sz="1600" i="1" dirty="0" err="1">
                <a:solidFill>
                  <a:schemeClr val="tx2"/>
                </a:solidFill>
                <a:latin typeface="Arial" panose="020B0604020202020204" pitchFamily="34" charset="0"/>
                <a:cs typeface="Arial" panose="020B0604020202020204" pitchFamily="34" charset="0"/>
              </a:rPr>
              <a:t>vlakem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vždy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vypadá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stejně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dokud</a:t>
            </a:r>
            <a:r>
              <a:rPr lang="en-US" sz="1600" i="1" dirty="0">
                <a:solidFill>
                  <a:schemeClr val="tx2"/>
                </a:solidFill>
                <a:latin typeface="Arial" panose="020B0604020202020204" pitchFamily="34" charset="0"/>
                <a:cs typeface="Arial" panose="020B0604020202020204" pitchFamily="34" charset="0"/>
              </a:rPr>
              <a:t> se </a:t>
            </a:r>
            <a:r>
              <a:rPr lang="en-US" sz="1600" i="1" dirty="0" err="1">
                <a:solidFill>
                  <a:schemeClr val="tx2"/>
                </a:solidFill>
                <a:latin typeface="Arial" panose="020B0604020202020204" pitchFamily="34" charset="0"/>
                <a:cs typeface="Arial" panose="020B0604020202020204" pitchFamily="34" charset="0"/>
              </a:rPr>
              <a:t>na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dané</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místo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nedostanete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Vzpomínám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když</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 </a:t>
            </a:r>
            <a:r>
              <a:rPr lang="en-US" sz="1600" i="1" dirty="0" err="1">
                <a:solidFill>
                  <a:schemeClr val="tx2"/>
                </a:solidFill>
                <a:latin typeface="Arial" panose="020B0604020202020204" pitchFamily="34" charset="0"/>
                <a:cs typeface="Arial" panose="020B0604020202020204" pitchFamily="34" charset="0"/>
              </a:rPr>
              <a:t>maminku</a:t>
            </a:r>
            <a:r>
              <a:rPr lang="en-US" sz="1600" i="1" dirty="0">
                <a:solidFill>
                  <a:schemeClr val="tx2"/>
                </a:solidFill>
                <a:latin typeface="Arial" panose="020B0604020202020204" pitchFamily="34" charset="0"/>
                <a:cs typeface="Arial" panose="020B0604020202020204" pitchFamily="34" charset="0"/>
              </a:rPr>
              <a:t> do </a:t>
            </a:r>
            <a:r>
              <a:rPr lang="en-US" sz="1600" i="1" dirty="0" err="1">
                <a:solidFill>
                  <a:schemeClr val="tx2"/>
                </a:solidFill>
                <a:latin typeface="Arial" panose="020B0604020202020204" pitchFamily="34" charset="0"/>
                <a:cs typeface="Arial" panose="020B0604020202020204" pitchFamily="34" charset="0"/>
              </a:rPr>
              <a:t>Terezína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přivezl</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můj</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první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vlak</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Bylo</a:t>
            </a:r>
            <a:r>
              <a:rPr lang="en-US" sz="1600" i="1" dirty="0">
                <a:solidFill>
                  <a:schemeClr val="tx2"/>
                </a:solidFill>
                <a:latin typeface="Arial" panose="020B0604020202020204" pitchFamily="34" charset="0"/>
                <a:cs typeface="Arial" panose="020B0604020202020204" pitchFamily="34" charset="0"/>
              </a:rPr>
              <a:t> to </a:t>
            </a:r>
            <a:r>
              <a:rPr lang="en-US" sz="1600" i="1" dirty="0" err="1">
                <a:solidFill>
                  <a:schemeClr val="tx2"/>
                </a:solidFill>
                <a:latin typeface="Arial" panose="020B0604020202020204" pitchFamily="34" charset="0"/>
                <a:cs typeface="Arial" panose="020B0604020202020204" pitchFamily="34" charset="0"/>
              </a:rPr>
              <a:t>skoro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na</a:t>
            </a:r>
            <a:r>
              <a:rPr lang="en-US" sz="1600" i="1" dirty="0">
                <a:solidFill>
                  <a:schemeClr val="tx2"/>
                </a:solidFill>
                <a:latin typeface="Arial" panose="020B0604020202020204" pitchFamily="34" charset="0"/>
                <a:cs typeface="Arial" panose="020B0604020202020204" pitchFamily="34" charset="0"/>
              </a:rPr>
              <a:t> den </a:t>
            </a:r>
            <a:r>
              <a:rPr lang="en-US" sz="1600" i="1" dirty="0" err="1">
                <a:solidFill>
                  <a:schemeClr val="tx2"/>
                </a:solidFill>
                <a:latin typeface="Arial" panose="020B0604020202020204" pitchFamily="34" charset="0"/>
                <a:cs typeface="Arial" panose="020B0604020202020204" pitchFamily="34" charset="0"/>
              </a:rPr>
              <a:t>přesně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před</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dvěma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lety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Tehdy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jsem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moc</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nevěděla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proč</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odjíždíme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kam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jedeme</a:t>
            </a:r>
            <a:r>
              <a:rPr lang="en-US" sz="1600" i="1" dirty="0">
                <a:solidFill>
                  <a:schemeClr val="tx2"/>
                </a:solidFill>
                <a:latin typeface="Arial" panose="020B0604020202020204" pitchFamily="34" charset="0"/>
                <a:cs typeface="Arial" panose="020B0604020202020204" pitchFamily="34" charset="0"/>
              </a:rPr>
              <a:t> a jak </a:t>
            </a:r>
            <a:r>
              <a:rPr lang="en-US" sz="1600" i="1" dirty="0" err="1">
                <a:solidFill>
                  <a:schemeClr val="tx2"/>
                </a:solidFill>
                <a:latin typeface="Arial" panose="020B0604020202020204" pitchFamily="34" charset="0"/>
                <a:cs typeface="Arial" panose="020B0604020202020204" pitchFamily="34" charset="0"/>
              </a:rPr>
              <a:t>drasticky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nám</a:t>
            </a:r>
            <a:r>
              <a:rPr lang="en-US" sz="1600" i="1" dirty="0">
                <a:solidFill>
                  <a:schemeClr val="tx2"/>
                </a:solidFill>
                <a:latin typeface="Arial" panose="020B0604020202020204" pitchFamily="34" charset="0"/>
                <a:cs typeface="Arial" panose="020B0604020202020204" pitchFamily="34" charset="0"/>
              </a:rPr>
              <a:t> to </a:t>
            </a:r>
            <a:r>
              <a:rPr lang="en-US" sz="1600" i="1" dirty="0" err="1">
                <a:solidFill>
                  <a:schemeClr val="tx2"/>
                </a:solidFill>
                <a:latin typeface="Arial" panose="020B0604020202020204" pitchFamily="34" charset="0"/>
                <a:cs typeface="Arial" panose="020B0604020202020204" pitchFamily="34" charset="0"/>
              </a:rPr>
              <a:t>změní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celý</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náš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dosavadní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život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Maminku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jsem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málem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ztratila</a:t>
            </a:r>
            <a:r>
              <a:rPr lang="en-US" sz="1600" i="1" dirty="0">
                <a:solidFill>
                  <a:schemeClr val="tx2"/>
                </a:solidFill>
                <a:latin typeface="Arial" panose="020B0604020202020204" pitchFamily="34" charset="0"/>
                <a:cs typeface="Arial" panose="020B0604020202020204" pitchFamily="34" charset="0"/>
              </a:rPr>
              <a:t> z </a:t>
            </a:r>
            <a:r>
              <a:rPr lang="en-US" sz="1600" i="1" dirty="0" err="1">
                <a:solidFill>
                  <a:schemeClr val="tx2"/>
                </a:solidFill>
                <a:latin typeface="Arial" panose="020B0604020202020204" pitchFamily="34" charset="0"/>
                <a:cs typeface="Arial" panose="020B0604020202020204" pitchFamily="34" charset="0"/>
              </a:rPr>
              <a:t>dohledu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když</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nás</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namačkali</a:t>
            </a:r>
            <a:r>
              <a:rPr lang="en-US" sz="1600" i="1" dirty="0">
                <a:solidFill>
                  <a:schemeClr val="tx2"/>
                </a:solidFill>
                <a:latin typeface="Arial" panose="020B0604020202020204" pitchFamily="34" charset="0"/>
                <a:cs typeface="Arial" panose="020B0604020202020204" pitchFamily="34" charset="0"/>
              </a:rPr>
              <a:t> do </a:t>
            </a:r>
            <a:r>
              <a:rPr lang="en-US" sz="1600" i="1" dirty="0" err="1">
                <a:solidFill>
                  <a:schemeClr val="tx2"/>
                </a:solidFill>
                <a:latin typeface="Arial" panose="020B0604020202020204" pitchFamily="34" charset="0"/>
                <a:cs typeface="Arial" panose="020B0604020202020204" pitchFamily="34" charset="0"/>
              </a:rPr>
              <a:t>jednoho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malinkého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vagónu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Byla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jsem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drobná</a:t>
            </a:r>
            <a:r>
              <a:rPr lang="en-US" sz="1600" i="1" dirty="0">
                <a:solidFill>
                  <a:schemeClr val="tx2"/>
                </a:solidFill>
                <a:latin typeface="Arial" panose="020B0604020202020204" pitchFamily="34" charset="0"/>
                <a:cs typeface="Arial" panose="020B0604020202020204" pitchFamily="34" charset="0"/>
              </a:rPr>
              <a:t> a </a:t>
            </a:r>
            <a:r>
              <a:rPr lang="en-US" sz="1600" i="1" dirty="0" err="1">
                <a:solidFill>
                  <a:schemeClr val="tx2"/>
                </a:solidFill>
                <a:latin typeface="Arial" panose="020B0604020202020204" pitchFamily="34" charset="0"/>
                <a:cs typeface="Arial" panose="020B0604020202020204" pitchFamily="34" charset="0"/>
              </a:rPr>
              <a:t>skoro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roztřepané</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nohy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patřící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vyděšeným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židům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ušlapali</a:t>
            </a:r>
            <a:r>
              <a:rPr lang="en-US" sz="1600" i="1" dirty="0">
                <a:solidFill>
                  <a:schemeClr val="tx2"/>
                </a:solidFill>
                <a:latin typeface="Arial" panose="020B0604020202020204" pitchFamily="34" charset="0"/>
                <a:cs typeface="Arial" panose="020B0604020202020204" pitchFamily="34" charset="0"/>
              </a:rPr>
              <a:t>. Od </a:t>
            </a:r>
            <a:r>
              <a:rPr lang="en-US" sz="1600" i="1" dirty="0" err="1">
                <a:solidFill>
                  <a:schemeClr val="tx2"/>
                </a:solidFill>
                <a:latin typeface="Arial" panose="020B0604020202020204" pitchFamily="34" charset="0"/>
                <a:cs typeface="Arial" panose="020B0604020202020204" pitchFamily="34" charset="0"/>
              </a:rPr>
              <a:t>chvíle</a:t>
            </a:r>
            <a:r>
              <a:rPr lang="en-US" sz="1600" i="1" dirty="0">
                <a:solidFill>
                  <a:schemeClr val="tx2"/>
                </a:solidFill>
                <a:latin typeface="Arial" panose="020B0604020202020204" pitchFamily="34" charset="0"/>
                <a:cs typeface="Arial" panose="020B0604020202020204" pitchFamily="34" charset="0"/>
              </a:rPr>
              <a:t>, co </a:t>
            </a:r>
            <a:r>
              <a:rPr lang="en-US" sz="1600" i="1" dirty="0" err="1">
                <a:solidFill>
                  <a:schemeClr val="tx2"/>
                </a:solidFill>
                <a:latin typeface="Arial" panose="020B0604020202020204" pitchFamily="34" charset="0"/>
                <a:cs typeface="Arial" panose="020B0604020202020204" pitchFamily="34" charset="0"/>
              </a:rPr>
              <a:t>jsme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dorazili</a:t>
            </a:r>
            <a:r>
              <a:rPr lang="en-US" sz="1600" i="1" dirty="0">
                <a:solidFill>
                  <a:schemeClr val="tx2"/>
                </a:solidFill>
                <a:latin typeface="Arial" panose="020B0604020202020204" pitchFamily="34" charset="0"/>
                <a:cs typeface="Arial" panose="020B0604020202020204" pitchFamily="34" charset="0"/>
              </a:rPr>
              <a:t> do </a:t>
            </a:r>
            <a:r>
              <a:rPr lang="en-US" sz="1600" i="1" dirty="0" err="1">
                <a:solidFill>
                  <a:schemeClr val="tx2"/>
                </a:solidFill>
                <a:latin typeface="Arial" panose="020B0604020202020204" pitchFamily="34" charset="0"/>
                <a:cs typeface="Arial" panose="020B0604020202020204" pitchFamily="34" charset="0"/>
              </a:rPr>
              <a:t>Darovaného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města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jsem</a:t>
            </a:r>
            <a:r>
              <a:rPr lang="en-US" sz="1600" i="1" dirty="0">
                <a:solidFill>
                  <a:schemeClr val="tx2"/>
                </a:solidFill>
                <a:latin typeface="Arial" panose="020B0604020202020204" pitchFamily="34" charset="0"/>
                <a:cs typeface="Arial" panose="020B0604020202020204" pitchFamily="34" charset="0"/>
              </a:rPr>
              <a:t> se </a:t>
            </a:r>
            <a:r>
              <a:rPr lang="en-US" sz="1600" i="1" dirty="0" err="1">
                <a:solidFill>
                  <a:schemeClr val="tx2"/>
                </a:solidFill>
                <a:latin typeface="Arial" panose="020B0604020202020204" pitchFamily="34" charset="0"/>
                <a:cs typeface="Arial" panose="020B0604020202020204" pitchFamily="34" charset="0"/>
              </a:rPr>
              <a:t>bála</a:t>
            </a:r>
            <a:r>
              <a:rPr lang="en-US" sz="1600" i="1" dirty="0">
                <a:solidFill>
                  <a:schemeClr val="tx2"/>
                </a:solidFill>
                <a:latin typeface="Arial" panose="020B0604020202020204" pitchFamily="34" charset="0"/>
                <a:cs typeface="Arial" panose="020B0604020202020204" pitchFamily="34" charset="0"/>
              </a:rPr>
              <a:t>. A </a:t>
            </a:r>
            <a:r>
              <a:rPr lang="en-US" sz="1600" i="1" dirty="0" err="1">
                <a:solidFill>
                  <a:schemeClr val="tx2"/>
                </a:solidFill>
                <a:latin typeface="Arial" panose="020B0604020202020204" pitchFamily="34" charset="0"/>
                <a:cs typeface="Arial" panose="020B0604020202020204" pitchFamily="34" charset="0"/>
              </a:rPr>
              <a:t>bála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jsem</a:t>
            </a:r>
            <a:r>
              <a:rPr lang="en-US" sz="1600" i="1" dirty="0">
                <a:solidFill>
                  <a:schemeClr val="tx2"/>
                </a:solidFill>
                <a:latin typeface="Arial" panose="020B0604020202020204" pitchFamily="34" charset="0"/>
                <a:cs typeface="Arial" panose="020B0604020202020204" pitchFamily="34" charset="0"/>
              </a:rPr>
              <a:t> se do </a:t>
            </a:r>
            <a:r>
              <a:rPr lang="en-US" sz="1600" i="1" dirty="0" err="1">
                <a:solidFill>
                  <a:schemeClr val="tx2"/>
                </a:solidFill>
                <a:latin typeface="Arial" panose="020B0604020202020204" pitchFamily="34" charset="0"/>
                <a:cs typeface="Arial" panose="020B0604020202020204" pitchFamily="34" charset="0"/>
              </a:rPr>
              <a:t>dnes.Někdo</a:t>
            </a:r>
            <a:r>
              <a:rPr lang="en-US" sz="1600" i="1" dirty="0">
                <a:solidFill>
                  <a:schemeClr val="tx2"/>
                </a:solidFill>
                <a:latin typeface="Arial" panose="020B0604020202020204" pitchFamily="34" charset="0"/>
                <a:cs typeface="Arial" panose="020B0604020202020204" pitchFamily="34" charset="0"/>
              </a:rPr>
              <a:t> by </a:t>
            </a:r>
            <a:r>
              <a:rPr lang="en-US" sz="1600" i="1" dirty="0" err="1">
                <a:solidFill>
                  <a:schemeClr val="tx2"/>
                </a:solidFill>
                <a:latin typeface="Arial" panose="020B0604020202020204" pitchFamily="34" charset="0"/>
                <a:cs typeface="Arial" panose="020B0604020202020204" pitchFamily="34" charset="0"/>
              </a:rPr>
              <a:t>si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mohl</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myslet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strach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přejde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když</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už</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jsem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tedy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byli</a:t>
            </a:r>
            <a:r>
              <a:rPr lang="en-US" sz="1600" i="1" dirty="0">
                <a:solidFill>
                  <a:schemeClr val="tx2"/>
                </a:solidFill>
                <a:latin typeface="Arial" panose="020B0604020202020204" pitchFamily="34" charset="0"/>
                <a:cs typeface="Arial" panose="020B0604020202020204" pitchFamily="34" charset="0"/>
              </a:rPr>
              <a:t> s </a:t>
            </a:r>
            <a:r>
              <a:rPr lang="en-US" sz="1600" i="1" dirty="0" err="1">
                <a:solidFill>
                  <a:schemeClr val="tx2"/>
                </a:solidFill>
                <a:latin typeface="Arial" panose="020B0604020202020204" pitchFamily="34" charset="0"/>
                <a:cs typeface="Arial" panose="020B0604020202020204" pitchFamily="34" charset="0"/>
              </a:rPr>
              <a:t>takovou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slávou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vysvobozeni</a:t>
            </a:r>
            <a:r>
              <a:rPr lang="en-US" sz="1600" i="1" dirty="0">
                <a:solidFill>
                  <a:schemeClr val="tx2"/>
                </a:solidFill>
                <a:latin typeface="Arial" panose="020B0604020202020204" pitchFamily="34" charset="0"/>
                <a:cs typeface="Arial" panose="020B0604020202020204" pitchFamily="34" charset="0"/>
              </a:rPr>
              <a:t>. S </a:t>
            </a:r>
            <a:r>
              <a:rPr lang="en-US" sz="1600" i="1" dirty="0" err="1">
                <a:solidFill>
                  <a:schemeClr val="tx2"/>
                </a:solidFill>
                <a:latin typeface="Arial" panose="020B0604020202020204" pitchFamily="34" charset="0"/>
                <a:cs typeface="Arial" panose="020B0604020202020204" pitchFamily="34" charset="0"/>
              </a:rPr>
              <a:t>udivením</a:t>
            </a:r>
            <a:r>
              <a:rPr lang="en-US" sz="1600" i="1" dirty="0">
                <a:solidFill>
                  <a:schemeClr val="tx2"/>
                </a:solidFill>
                <a:latin typeface="Arial" panose="020B0604020202020204" pitchFamily="34" charset="0"/>
                <a:cs typeface="Arial" panose="020B0604020202020204" pitchFamily="34" charset="0"/>
              </a:rPr>
              <a:t> ale </a:t>
            </a:r>
            <a:r>
              <a:rPr lang="en-US" sz="1600" i="1" dirty="0" err="1">
                <a:solidFill>
                  <a:schemeClr val="tx2"/>
                </a:solidFill>
                <a:latin typeface="Arial" panose="020B0604020202020204" pitchFamily="34" charset="0"/>
                <a:cs typeface="Arial" panose="020B0604020202020204" pitchFamily="34" charset="0"/>
              </a:rPr>
              <a:t>zjišťuji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opak</a:t>
            </a:r>
            <a:r>
              <a:rPr lang="en-US" sz="1600" i="1" dirty="0">
                <a:solidFill>
                  <a:schemeClr val="tx2"/>
                </a:solidFill>
                <a:latin typeface="Arial" panose="020B0604020202020204" pitchFamily="34" charset="0"/>
                <a:cs typeface="Arial" panose="020B0604020202020204" pitchFamily="34" charset="0"/>
              </a:rPr>
              <a:t> je </a:t>
            </a:r>
            <a:r>
              <a:rPr lang="en-US" sz="1600" i="1" dirty="0" err="1">
                <a:solidFill>
                  <a:schemeClr val="tx2"/>
                </a:solidFill>
                <a:latin typeface="Arial" panose="020B0604020202020204" pitchFamily="34" charset="0"/>
                <a:cs typeface="Arial" panose="020B0604020202020204" pitchFamily="34" charset="0"/>
              </a:rPr>
              <a:t>pravdou</a:t>
            </a:r>
            <a:r>
              <a:rPr lang="en-US" sz="1600" i="1" dirty="0">
                <a:solidFill>
                  <a:schemeClr val="tx2"/>
                </a:solidFill>
                <a:latin typeface="Arial" panose="020B0604020202020204" pitchFamily="34" charset="0"/>
                <a:cs typeface="Arial" panose="020B0604020202020204" pitchFamily="34" charset="0"/>
              </a:rPr>
              <a:t>. Jak </a:t>
            </a:r>
            <a:r>
              <a:rPr lang="en-US" sz="1600" i="1" dirty="0" err="1">
                <a:solidFill>
                  <a:schemeClr val="tx2"/>
                </a:solidFill>
                <a:latin typeface="Arial" panose="020B0604020202020204" pitchFamily="34" charset="0"/>
                <a:cs typeface="Arial" panose="020B0604020202020204" pitchFamily="34" charset="0"/>
              </a:rPr>
              <a:t>asi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vypadá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svět</a:t>
            </a:r>
            <a:r>
              <a:rPr lang="en-US" sz="1600" i="1" dirty="0">
                <a:solidFill>
                  <a:schemeClr val="tx2"/>
                </a:solidFill>
                <a:latin typeface="Arial" panose="020B0604020202020204" pitchFamily="34" charset="0"/>
                <a:cs typeface="Arial" panose="020B0604020202020204" pitchFamily="34" charset="0"/>
              </a:rPr>
              <a:t> za </a:t>
            </a:r>
            <a:r>
              <a:rPr lang="en-US" sz="1600" i="1" dirty="0" err="1">
                <a:solidFill>
                  <a:schemeClr val="tx2"/>
                </a:solidFill>
                <a:latin typeface="Arial" panose="020B0604020202020204" pitchFamily="34" charset="0"/>
                <a:cs typeface="Arial" panose="020B0604020202020204" pitchFamily="34" charset="0"/>
              </a:rPr>
              <a:t>vysokými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zdmi</a:t>
            </a:r>
            <a:r>
              <a:rPr lang="en-US" sz="1600" i="1" dirty="0">
                <a:solidFill>
                  <a:schemeClr val="tx2"/>
                </a:solidFill>
                <a:latin typeface="Arial" panose="020B0604020202020204" pitchFamily="34" charset="0"/>
                <a:cs typeface="Arial" panose="020B0604020202020204" pitchFamily="34" charset="0"/>
              </a:rPr>
              <a:t>? Je </a:t>
            </a:r>
            <a:r>
              <a:rPr lang="en-US" sz="1600" i="1" dirty="0" err="1">
                <a:solidFill>
                  <a:schemeClr val="tx2"/>
                </a:solidFill>
                <a:latin typeface="Arial" panose="020B0604020202020204" pitchFamily="34" charset="0"/>
                <a:cs typeface="Arial" panose="020B0604020202020204" pitchFamily="34" charset="0"/>
              </a:rPr>
              <a:t>možné</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společnost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někdy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ještě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přijme</a:t>
            </a:r>
            <a:r>
              <a:rPr lang="en-US" sz="1600" i="1" dirty="0">
                <a:solidFill>
                  <a:schemeClr val="tx2"/>
                </a:solidFill>
                <a:latin typeface="Arial" panose="020B0604020202020204" pitchFamily="34" charset="0"/>
                <a:cs typeface="Arial" panose="020B0604020202020204" pitchFamily="34" charset="0"/>
              </a:rPr>
              <a:t>? A co je </a:t>
            </a:r>
            <a:r>
              <a:rPr lang="en-US" sz="1600" i="1" dirty="0" err="1">
                <a:solidFill>
                  <a:schemeClr val="tx2"/>
                </a:solidFill>
                <a:latin typeface="Arial" panose="020B0604020202020204" pitchFamily="34" charset="0"/>
                <a:cs typeface="Arial" panose="020B0604020202020204" pitchFamily="34" charset="0"/>
              </a:rPr>
              <a:t>možná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důležitější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dokážu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já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přijmout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společnost?Nedokážu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pochopit</a:t>
            </a:r>
            <a:r>
              <a:rPr lang="en-US" sz="1600" i="1" dirty="0">
                <a:solidFill>
                  <a:schemeClr val="tx2"/>
                </a:solidFill>
                <a:latin typeface="Arial" panose="020B0604020202020204" pitchFamily="34" charset="0"/>
                <a:cs typeface="Arial" panose="020B0604020202020204" pitchFamily="34" charset="0"/>
              </a:rPr>
              <a:t>, jak </a:t>
            </a:r>
            <a:r>
              <a:rPr lang="en-US" sz="1600" i="1" dirty="0" err="1">
                <a:solidFill>
                  <a:schemeClr val="tx2"/>
                </a:solidFill>
                <a:latin typeface="Arial" panose="020B0604020202020204" pitchFamily="34" charset="0"/>
                <a:cs typeface="Arial" panose="020B0604020202020204" pitchFamily="34" charset="0"/>
              </a:rPr>
              <a:t>lidé</a:t>
            </a:r>
            <a:r>
              <a:rPr lang="en-US" sz="1600" i="1" dirty="0">
                <a:solidFill>
                  <a:schemeClr val="tx2"/>
                </a:solidFill>
                <a:latin typeface="Arial" panose="020B0604020202020204" pitchFamily="34" charset="0"/>
                <a:cs typeface="Arial" panose="020B0604020202020204" pitchFamily="34" charset="0"/>
              </a:rPr>
              <a:t> ode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mohou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očekávat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že</a:t>
            </a:r>
            <a:r>
              <a:rPr lang="en-US" sz="1600" i="1" dirty="0">
                <a:solidFill>
                  <a:schemeClr val="tx2"/>
                </a:solidFill>
                <a:latin typeface="Arial" panose="020B0604020202020204" pitchFamily="34" charset="0"/>
                <a:cs typeface="Arial" panose="020B0604020202020204" pitchFamily="34" charset="0"/>
              </a:rPr>
              <a:t> se </a:t>
            </a:r>
            <a:r>
              <a:rPr lang="en-US" sz="1600" i="1" dirty="0" err="1">
                <a:solidFill>
                  <a:schemeClr val="tx2"/>
                </a:solidFill>
                <a:latin typeface="Arial" panose="020B0604020202020204" pitchFamily="34" charset="0"/>
                <a:cs typeface="Arial" panose="020B0604020202020204" pitchFamily="34" charset="0"/>
              </a:rPr>
              <a:t>jich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nebudu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bát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Samozřejmě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chápu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většina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lidí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která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druhé</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straně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zdí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žila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neměla</a:t>
            </a:r>
            <a:r>
              <a:rPr lang="en-US" sz="1600" i="1" dirty="0">
                <a:solidFill>
                  <a:schemeClr val="tx2"/>
                </a:solidFill>
                <a:latin typeface="Arial" panose="020B0604020202020204" pitchFamily="34" charset="0"/>
                <a:cs typeface="Arial" panose="020B0604020202020204" pitchFamily="34" charset="0"/>
              </a:rPr>
              <a:t> ani </a:t>
            </a:r>
            <a:r>
              <a:rPr lang="en-US" sz="1600" i="1" dirty="0" err="1">
                <a:solidFill>
                  <a:schemeClr val="tx2"/>
                </a:solidFill>
                <a:latin typeface="Arial" panose="020B0604020202020204" pitchFamily="34" charset="0"/>
                <a:cs typeface="Arial" panose="020B0604020202020204" pitchFamily="34" charset="0"/>
              </a:rPr>
              <a:t>tušení</a:t>
            </a:r>
            <a:r>
              <a:rPr lang="en-US" sz="1600" i="1" dirty="0">
                <a:solidFill>
                  <a:schemeClr val="tx2"/>
                </a:solidFill>
                <a:latin typeface="Arial" panose="020B0604020202020204" pitchFamily="34" charset="0"/>
                <a:cs typeface="Arial" panose="020B0604020202020204" pitchFamily="34" charset="0"/>
              </a:rPr>
              <a:t>, co se </a:t>
            </a:r>
            <a:r>
              <a:rPr lang="en-US" sz="1600" i="1" dirty="0" err="1">
                <a:solidFill>
                  <a:schemeClr val="tx2"/>
                </a:solidFill>
                <a:latin typeface="Arial" panose="020B0604020202020204" pitchFamily="34" charset="0"/>
                <a:cs typeface="Arial" panose="020B0604020202020204" pitchFamily="34" charset="0"/>
              </a:rPr>
              <a:t>zde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odehrálo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Většina</a:t>
            </a:r>
            <a:r>
              <a:rPr lang="en-US" sz="1600" i="1" dirty="0">
                <a:solidFill>
                  <a:schemeClr val="tx2"/>
                </a:solidFill>
                <a:latin typeface="Arial" panose="020B0604020202020204" pitchFamily="34" charset="0"/>
                <a:cs typeface="Arial" panose="020B0604020202020204" pitchFamily="34" charset="0"/>
              </a:rPr>
              <a:t> z </a:t>
            </a:r>
            <a:r>
              <a:rPr lang="en-US" sz="1600" i="1" dirty="0" err="1">
                <a:solidFill>
                  <a:schemeClr val="tx2"/>
                </a:solidFill>
                <a:latin typeface="Arial" panose="020B0604020202020204" pitchFamily="34" charset="0"/>
                <a:cs typeface="Arial" panose="020B0604020202020204" pitchFamily="34" charset="0"/>
              </a:rPr>
              <a:t>nich</a:t>
            </a:r>
            <a:r>
              <a:rPr lang="en-US" sz="1600" i="1" dirty="0">
                <a:solidFill>
                  <a:schemeClr val="tx2"/>
                </a:solidFill>
                <a:latin typeface="Arial" panose="020B0604020202020204" pitchFamily="34" charset="0"/>
                <a:cs typeface="Arial" panose="020B0604020202020204" pitchFamily="34" charset="0"/>
              </a:rPr>
              <a:t> by mi to ani </a:t>
            </a:r>
            <a:r>
              <a:rPr lang="en-US" sz="1600" i="1" dirty="0" err="1">
                <a:solidFill>
                  <a:schemeClr val="tx2"/>
                </a:solidFill>
                <a:latin typeface="Arial" panose="020B0604020202020204" pitchFamily="34" charset="0"/>
                <a:cs typeface="Arial" panose="020B0604020202020204" pitchFamily="34" charset="0"/>
              </a:rPr>
              <a:t>nepřála</a:t>
            </a:r>
            <a:r>
              <a:rPr lang="en-US" sz="1600" i="1" dirty="0">
                <a:solidFill>
                  <a:schemeClr val="tx2"/>
                </a:solidFill>
                <a:latin typeface="Arial" panose="020B0604020202020204" pitchFamily="34" charset="0"/>
                <a:cs typeface="Arial" panose="020B0604020202020204" pitchFamily="34" charset="0"/>
              </a:rPr>
              <a:t>. Na </a:t>
            </a:r>
            <a:r>
              <a:rPr lang="en-US" sz="1600" i="1" dirty="0" err="1">
                <a:solidFill>
                  <a:schemeClr val="tx2"/>
                </a:solidFill>
                <a:latin typeface="Arial" panose="020B0604020202020204" pitchFamily="34" charset="0"/>
                <a:cs typeface="Arial" panose="020B0604020202020204" pitchFamily="34" charset="0"/>
              </a:rPr>
              <a:t>druhou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stranu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nechápu</a:t>
            </a:r>
            <a:r>
              <a:rPr lang="en-US" sz="1600" i="1" dirty="0">
                <a:solidFill>
                  <a:schemeClr val="tx2"/>
                </a:solidFill>
                <a:latin typeface="Arial" panose="020B0604020202020204" pitchFamily="34" charset="0"/>
                <a:cs typeface="Arial" panose="020B0604020202020204" pitchFamily="34" charset="0"/>
              </a:rPr>
              <a:t>, jak </a:t>
            </a:r>
            <a:r>
              <a:rPr lang="en-US" sz="1600" i="1" dirty="0" err="1">
                <a:solidFill>
                  <a:schemeClr val="tx2"/>
                </a:solidFill>
                <a:latin typeface="Arial" panose="020B0604020202020204" pitchFamily="34" charset="0"/>
                <a:cs typeface="Arial" panose="020B0604020202020204" pitchFamily="34" charset="0"/>
              </a:rPr>
              <a:t>bych</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měla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důvěřovat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někomu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kdo</a:t>
            </a:r>
            <a:r>
              <a:rPr lang="en-US" sz="1600" i="1" dirty="0">
                <a:solidFill>
                  <a:schemeClr val="tx2"/>
                </a:solidFill>
                <a:latin typeface="Arial" panose="020B0604020202020204" pitchFamily="34" charset="0"/>
                <a:cs typeface="Arial" panose="020B0604020202020204" pitchFamily="34" charset="0"/>
              </a:rPr>
              <a:t> by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mohl</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zradit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Znovu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vím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většina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asi</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nezradí</a:t>
            </a:r>
            <a:r>
              <a:rPr lang="en-US" sz="1600" i="1" dirty="0">
                <a:solidFill>
                  <a:schemeClr val="tx2"/>
                </a:solidFill>
                <a:latin typeface="Arial" panose="020B0604020202020204" pitchFamily="34" charset="0"/>
                <a:cs typeface="Arial" panose="020B0604020202020204" pitchFamily="34" charset="0"/>
              </a:rPr>
              <a:t>, ale </a:t>
            </a:r>
            <a:r>
              <a:rPr lang="en-US" sz="1600" i="1" dirty="0" err="1">
                <a:solidFill>
                  <a:schemeClr val="tx2"/>
                </a:solidFill>
                <a:latin typeface="Arial" panose="020B0604020202020204" pitchFamily="34" charset="0"/>
                <a:cs typeface="Arial" panose="020B0604020202020204" pitchFamily="34" charset="0"/>
              </a:rPr>
              <a:t>nedokážu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přijít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kloub</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tomu</a:t>
            </a:r>
            <a:r>
              <a:rPr lang="en-US" sz="1600" i="1" dirty="0">
                <a:solidFill>
                  <a:schemeClr val="tx2"/>
                </a:solidFill>
                <a:latin typeface="Arial" panose="020B0604020202020204" pitchFamily="34" charset="0"/>
                <a:cs typeface="Arial" panose="020B0604020202020204" pitchFamily="34" charset="0"/>
              </a:rPr>
              <a:t>, jak se </a:t>
            </a:r>
            <a:r>
              <a:rPr lang="en-US" sz="1600" i="1" dirty="0" err="1">
                <a:solidFill>
                  <a:schemeClr val="tx2"/>
                </a:solidFill>
                <a:latin typeface="Arial" panose="020B0604020202020204" pitchFamily="34" charset="0"/>
                <a:cs typeface="Arial" panose="020B0604020202020204" pitchFamily="34" charset="0"/>
              </a:rPr>
              <a:t>tak</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příšerná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myšlenka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mohla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někomu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zrodit</a:t>
            </a:r>
            <a:r>
              <a:rPr lang="en-US" sz="1600" i="1" dirty="0">
                <a:solidFill>
                  <a:schemeClr val="tx2"/>
                </a:solidFill>
                <a:latin typeface="Arial" panose="020B0604020202020204" pitchFamily="34" charset="0"/>
                <a:cs typeface="Arial" panose="020B0604020202020204" pitchFamily="34" charset="0"/>
              </a:rPr>
              <a:t> v </a:t>
            </a:r>
            <a:r>
              <a:rPr lang="en-US" sz="1600" i="1" dirty="0" err="1">
                <a:solidFill>
                  <a:schemeClr val="tx2"/>
                </a:solidFill>
                <a:latin typeface="Arial" panose="020B0604020202020204" pitchFamily="34" charset="0"/>
                <a:cs typeface="Arial" panose="020B0604020202020204" pitchFamily="34" charset="0"/>
              </a:rPr>
              <a:t>hlavě</a:t>
            </a:r>
            <a:r>
              <a:rPr lang="en-US" sz="1600" i="1" dirty="0">
                <a:solidFill>
                  <a:schemeClr val="tx2"/>
                </a:solidFill>
                <a:latin typeface="Arial" panose="020B0604020202020204" pitchFamily="34" charset="0"/>
                <a:cs typeface="Arial" panose="020B0604020202020204" pitchFamily="34" charset="0"/>
              </a:rPr>
              <a:t>. Jak </a:t>
            </a:r>
            <a:r>
              <a:rPr lang="en-US" sz="1600" i="1" dirty="0" err="1">
                <a:solidFill>
                  <a:schemeClr val="tx2"/>
                </a:solidFill>
                <a:latin typeface="Arial" panose="020B0604020202020204" pitchFamily="34" charset="0"/>
                <a:cs typeface="Arial" panose="020B0604020202020204" pitchFamily="34" charset="0"/>
              </a:rPr>
              <a:t>někdo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dokáže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přepnout</a:t>
            </a:r>
            <a:r>
              <a:rPr lang="en-US" sz="1600" i="1" dirty="0">
                <a:solidFill>
                  <a:schemeClr val="tx2"/>
                </a:solidFill>
                <a:latin typeface="Arial" panose="020B0604020202020204" pitchFamily="34" charset="0"/>
                <a:cs typeface="Arial" panose="020B0604020202020204" pitchFamily="34" charset="0"/>
              </a:rPr>
              <a:t> do </a:t>
            </a:r>
            <a:r>
              <a:rPr lang="en-US" sz="1600" i="1" dirty="0" err="1">
                <a:solidFill>
                  <a:schemeClr val="tx2"/>
                </a:solidFill>
                <a:latin typeface="Arial" panose="020B0604020202020204" pitchFamily="34" charset="0"/>
                <a:cs typeface="Arial" panose="020B0604020202020204" pitchFamily="34" charset="0"/>
              </a:rPr>
              <a:t>takového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modu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kdy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začne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nenávidět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tak</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silně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chce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zabít</a:t>
            </a:r>
            <a:r>
              <a:rPr lang="en-US" sz="1600" i="1" dirty="0">
                <a:solidFill>
                  <a:schemeClr val="tx2"/>
                </a:solidFill>
                <a:latin typeface="Arial" panose="020B0604020202020204" pitchFamily="34" charset="0"/>
                <a:cs typeface="Arial" panose="020B0604020202020204" pitchFamily="34" charset="0"/>
              </a:rPr>
              <a:t>. Toto je </a:t>
            </a:r>
            <a:r>
              <a:rPr lang="en-US" sz="1600" i="1" dirty="0" err="1">
                <a:solidFill>
                  <a:schemeClr val="tx2"/>
                </a:solidFill>
                <a:latin typeface="Arial" panose="020B0604020202020204" pitchFamily="34" charset="0"/>
                <a:cs typeface="Arial" panose="020B0604020202020204" pitchFamily="34" charset="0"/>
              </a:rPr>
              <a:t>jeden</a:t>
            </a:r>
            <a:r>
              <a:rPr lang="en-US" sz="1600" i="1" dirty="0">
                <a:solidFill>
                  <a:schemeClr val="tx2"/>
                </a:solidFill>
                <a:latin typeface="Arial" panose="020B0604020202020204" pitchFamily="34" charset="0"/>
                <a:cs typeface="Arial" panose="020B0604020202020204" pitchFamily="34" charset="0"/>
              </a:rPr>
              <a:t> z </a:t>
            </a:r>
            <a:r>
              <a:rPr lang="en-US" sz="1600" i="1" dirty="0" err="1">
                <a:solidFill>
                  <a:schemeClr val="tx2"/>
                </a:solidFill>
                <a:latin typeface="Arial" panose="020B0604020202020204" pitchFamily="34" charset="0"/>
                <a:cs typeface="Arial" panose="020B0604020202020204" pitchFamily="34" charset="0"/>
              </a:rPr>
              <a:t>důvodů</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proč</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přestávám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věřit</a:t>
            </a:r>
            <a:r>
              <a:rPr lang="en-US" sz="1600" i="1" dirty="0">
                <a:solidFill>
                  <a:schemeClr val="tx2"/>
                </a:solidFill>
                <a:latin typeface="Arial" panose="020B0604020202020204" pitchFamily="34" charset="0"/>
                <a:cs typeface="Arial" panose="020B0604020202020204" pitchFamily="34" charset="0"/>
              </a:rPr>
              <a:t> v </a:t>
            </a:r>
            <a:r>
              <a:rPr lang="en-US" sz="1600" i="1" dirty="0" err="1">
                <a:solidFill>
                  <a:schemeClr val="tx2"/>
                </a:solidFill>
                <a:latin typeface="Arial" panose="020B0604020202020204" pitchFamily="34" charset="0"/>
                <a:cs typeface="Arial" panose="020B0604020202020204" pitchFamily="34" charset="0"/>
              </a:rPr>
              <a:t>lidskost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Vždyť</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přece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zakladatel</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této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myšlenky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byl</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normální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člověk</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Nebyl</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posedlý</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ďáblem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žádná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nadpřirozená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bytost</a:t>
            </a:r>
            <a:r>
              <a:rPr lang="en-US" sz="1600" i="1" dirty="0">
                <a:solidFill>
                  <a:schemeClr val="tx2"/>
                </a:solidFill>
                <a:latin typeface="Arial" panose="020B0604020202020204" pitchFamily="34" charset="0"/>
                <a:cs typeface="Arial" panose="020B0604020202020204" pitchFamily="34" charset="0"/>
              </a:rPr>
              <a:t> mu to </a:t>
            </a:r>
            <a:r>
              <a:rPr lang="en-US" sz="1600" i="1" dirty="0" err="1">
                <a:solidFill>
                  <a:schemeClr val="tx2"/>
                </a:solidFill>
                <a:latin typeface="Arial" panose="020B0604020202020204" pitchFamily="34" charset="0"/>
                <a:cs typeface="Arial" panose="020B0604020202020204" pitchFamily="34" charset="0"/>
              </a:rPr>
              <a:t>nepřikázala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nebo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něco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takového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Vše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dělal</a:t>
            </a:r>
            <a:r>
              <a:rPr lang="en-US" sz="1600" i="1" dirty="0">
                <a:solidFill>
                  <a:schemeClr val="tx2"/>
                </a:solidFill>
                <a:latin typeface="Arial" panose="020B0604020202020204" pitchFamily="34" charset="0"/>
                <a:cs typeface="Arial" panose="020B0604020202020204" pitchFamily="34" charset="0"/>
              </a:rPr>
              <a:t> z </a:t>
            </a:r>
            <a:r>
              <a:rPr lang="en-US" sz="1600" i="1" dirty="0" err="1">
                <a:solidFill>
                  <a:schemeClr val="tx2"/>
                </a:solidFill>
                <a:latin typeface="Arial" panose="020B0604020202020204" pitchFamily="34" charset="0"/>
                <a:cs typeface="Arial" panose="020B0604020202020204" pitchFamily="34" charset="0"/>
              </a:rPr>
              <a:t>vlastní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vůle</a:t>
            </a:r>
            <a:r>
              <a:rPr lang="en-US" sz="1600" i="1" dirty="0">
                <a:solidFill>
                  <a:schemeClr val="tx2"/>
                </a:solidFill>
                <a:latin typeface="Arial" panose="020B0604020202020204" pitchFamily="34" charset="0"/>
                <a:cs typeface="Arial" panose="020B0604020202020204" pitchFamily="34" charset="0"/>
              </a:rPr>
              <a:t> a z </a:t>
            </a:r>
            <a:r>
              <a:rPr lang="en-US" sz="1600" i="1" dirty="0" err="1">
                <a:solidFill>
                  <a:schemeClr val="tx2"/>
                </a:solidFill>
                <a:latin typeface="Arial" panose="020B0604020202020204" pitchFamily="34" charset="0"/>
                <a:cs typeface="Arial" panose="020B0604020202020204" pitchFamily="34" charset="0"/>
              </a:rPr>
              <a:t>vlastní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iniciativy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Lidská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bytost</a:t>
            </a:r>
            <a:r>
              <a:rPr lang="en-US" sz="1600" i="1" dirty="0">
                <a:solidFill>
                  <a:schemeClr val="tx2"/>
                </a:solidFill>
                <a:latin typeface="Arial" panose="020B0604020202020204" pitchFamily="34" charset="0"/>
                <a:cs typeface="Arial" panose="020B0604020202020204" pitchFamily="34" charset="0"/>
              </a:rPr>
              <a:t> je </a:t>
            </a:r>
            <a:r>
              <a:rPr lang="en-US" sz="1600" i="1" dirty="0" err="1">
                <a:solidFill>
                  <a:schemeClr val="tx2"/>
                </a:solidFill>
                <a:latin typeface="Arial" panose="020B0604020202020204" pitchFamily="34" charset="0"/>
                <a:cs typeface="Arial" panose="020B0604020202020204" pitchFamily="34" charset="0"/>
              </a:rPr>
              <a:t>schopna</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nenávidět</a:t>
            </a:r>
            <a:r>
              <a:rPr lang="en-US" sz="1600" i="1" dirty="0">
                <a:solidFill>
                  <a:schemeClr val="tx2"/>
                </a:solidFill>
                <a:latin typeface="Arial" panose="020B0604020202020204" pitchFamily="34" charset="0"/>
                <a:cs typeface="Arial" panose="020B0604020202020204" pitchFamily="34" charset="0"/>
              </a:rPr>
              <a:t> a je </a:t>
            </a:r>
            <a:r>
              <a:rPr lang="en-US" sz="1600" i="1" dirty="0" err="1">
                <a:solidFill>
                  <a:schemeClr val="tx2"/>
                </a:solidFill>
                <a:latin typeface="Arial" panose="020B0604020202020204" pitchFamily="34" charset="0"/>
                <a:cs typeface="Arial" panose="020B0604020202020204" pitchFamily="34" charset="0"/>
              </a:rPr>
              <a:t>možné</a:t>
            </a:r>
            <a:r>
              <a:rPr lang="en-US" sz="1600" i="1" dirty="0">
                <a:solidFill>
                  <a:schemeClr val="tx2"/>
                </a:solidFill>
                <a:latin typeface="Arial" panose="020B0604020202020204" pitchFamily="34" charset="0"/>
                <a:cs typeface="Arial" panose="020B0604020202020204" pitchFamily="34" charset="0"/>
              </a:rPr>
              <a:t>, aby </a:t>
            </a:r>
            <a:r>
              <a:rPr lang="en-US" sz="1600" i="1" dirty="0" err="1">
                <a:solidFill>
                  <a:schemeClr val="tx2"/>
                </a:solidFill>
                <a:latin typeface="Arial" panose="020B0604020202020204" pitchFamily="34" charset="0"/>
                <a:cs typeface="Arial" panose="020B0604020202020204" pitchFamily="34" charset="0"/>
              </a:rPr>
              <a:t>jí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tyto</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myšlenky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napadly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Tohoto</a:t>
            </a:r>
            <a:r>
              <a:rPr lang="en-US" sz="1600" i="1" dirty="0">
                <a:solidFill>
                  <a:schemeClr val="tx2"/>
                </a:solidFill>
                <a:latin typeface="Arial" panose="020B0604020202020204" pitchFamily="34" charset="0"/>
                <a:cs typeface="Arial" panose="020B0604020202020204" pitchFamily="34" charset="0"/>
              </a:rPr>
              <a:t> se </a:t>
            </a:r>
            <a:r>
              <a:rPr lang="en-US" sz="1600" i="1" dirty="0" err="1">
                <a:solidFill>
                  <a:schemeClr val="tx2"/>
                </a:solidFill>
                <a:latin typeface="Arial" panose="020B0604020202020204" pitchFamily="34" charset="0"/>
                <a:cs typeface="Arial" panose="020B0604020202020204" pitchFamily="34" charset="0"/>
              </a:rPr>
              <a:t>nejvíce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bojím.Jedu</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vlakem</a:t>
            </a:r>
            <a:r>
              <a:rPr lang="en-US" sz="1600" i="1" dirty="0">
                <a:solidFill>
                  <a:schemeClr val="tx2"/>
                </a:solidFill>
                <a:latin typeface="Arial" panose="020B0604020202020204" pitchFamily="34" charset="0"/>
                <a:cs typeface="Arial" panose="020B0604020202020204" pitchFamily="34" charset="0"/>
              </a:rPr>
              <a:t>. Sama, bez </a:t>
            </a:r>
            <a:r>
              <a:rPr lang="en-US" sz="1600" i="1" dirty="0" err="1">
                <a:solidFill>
                  <a:schemeClr val="tx2"/>
                </a:solidFill>
                <a:latin typeface="Arial" panose="020B0604020202020204" pitchFamily="34" charset="0"/>
                <a:cs typeface="Arial" panose="020B0604020202020204" pitchFamily="34" charset="0"/>
              </a:rPr>
              <a:t>maminky</a:t>
            </a:r>
            <a:r>
              <a:rPr lang="en-US" sz="1600" i="1" dirty="0">
                <a:solidFill>
                  <a:schemeClr val="tx2"/>
                </a:solidFill>
                <a:latin typeface="Arial" panose="020B0604020202020204" pitchFamily="34" charset="0"/>
                <a:cs typeface="Arial" panose="020B0604020202020204" pitchFamily="34" charset="0"/>
              </a:rPr>
              <a:t>, a </a:t>
            </a:r>
            <a:r>
              <a:rPr lang="en-US" sz="1600" i="1" dirty="0" err="1">
                <a:solidFill>
                  <a:schemeClr val="tx2"/>
                </a:solidFill>
                <a:latin typeface="Arial" panose="020B0604020202020204" pitchFamily="34" charset="0"/>
                <a:cs typeface="Arial" panose="020B0604020202020204" pitchFamily="34" charset="0"/>
              </a:rPr>
              <a:t>přemítám</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nad</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tím</a:t>
            </a:r>
            <a:r>
              <a:rPr lang="en-US" sz="1600" i="1" dirty="0">
                <a:solidFill>
                  <a:schemeClr val="tx2"/>
                </a:solidFill>
                <a:latin typeface="Arial" panose="020B0604020202020204" pitchFamily="34" charset="0"/>
                <a:cs typeface="Arial" panose="020B0604020202020204" pitchFamily="34" charset="0"/>
              </a:rPr>
              <a:t>, jak </a:t>
            </a:r>
            <a:r>
              <a:rPr lang="en-US" sz="1600" i="1" dirty="0" err="1">
                <a:solidFill>
                  <a:schemeClr val="tx2"/>
                </a:solidFill>
                <a:latin typeface="Arial" panose="020B0604020202020204" pitchFamily="34" charset="0"/>
                <a:cs typeface="Arial" panose="020B0604020202020204" pitchFamily="34" charset="0"/>
              </a:rPr>
              <a:t>návrat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může</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být</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někdy</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horší</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než</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příjezd</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Čeká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mě</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dlouhá</a:t>
            </a:r>
            <a:r>
              <a:rPr lang="en-US" sz="1600" i="1" dirty="0">
                <a:solidFill>
                  <a:schemeClr val="tx2"/>
                </a:solidFill>
                <a:latin typeface="Arial" panose="020B0604020202020204" pitchFamily="34" charset="0"/>
                <a:cs typeface="Arial" panose="020B0604020202020204" pitchFamily="34" charset="0"/>
              </a:rPr>
              <a:t> cesta. Jak </a:t>
            </a:r>
            <a:r>
              <a:rPr lang="en-US" sz="1600" i="1" dirty="0" err="1">
                <a:solidFill>
                  <a:schemeClr val="tx2"/>
                </a:solidFill>
                <a:latin typeface="Arial" panose="020B0604020202020204" pitchFamily="34" charset="0"/>
                <a:cs typeface="Arial" panose="020B0604020202020204" pitchFamily="34" charset="0"/>
              </a:rPr>
              <a:t>fyzická</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tak</a:t>
            </a:r>
            <a:r>
              <a:rPr lang="en-US" sz="1600" i="1" dirty="0">
                <a:solidFill>
                  <a:schemeClr val="tx2"/>
                </a:solidFill>
                <a:latin typeface="Arial" panose="020B0604020202020204" pitchFamily="34" charset="0"/>
                <a:cs typeface="Arial" panose="020B0604020202020204" pitchFamily="34" charset="0"/>
              </a:rPr>
              <a:t> </a:t>
            </a:r>
            <a:r>
              <a:rPr lang="en-US" sz="1600" i="1" dirty="0" err="1">
                <a:solidFill>
                  <a:schemeClr val="tx2"/>
                </a:solidFill>
                <a:latin typeface="Arial" panose="020B0604020202020204" pitchFamily="34" charset="0"/>
                <a:cs typeface="Arial" panose="020B0604020202020204" pitchFamily="34" charset="0"/>
              </a:rPr>
              <a:t>psychická</a:t>
            </a:r>
            <a:r>
              <a:rPr lang="en-US" sz="1600" i="1"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885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28340-97D9-4340-B631-33B341D028EC}"/>
              </a:ext>
            </a:extLst>
          </p:cNvPr>
          <p:cNvSpPr>
            <a:spLocks noGrp="1"/>
          </p:cNvSpPr>
          <p:nvPr>
            <p:ph type="title"/>
          </p:nvPr>
        </p:nvSpPr>
        <p:spPr>
          <a:xfrm>
            <a:off x="838200" y="365126"/>
            <a:ext cx="10515600" cy="387350"/>
          </a:xfrm>
        </p:spPr>
        <p:txBody>
          <a:bodyPr>
            <a:normAutofit/>
          </a:bodyPr>
          <a:lstStyle/>
          <a:p>
            <a:r>
              <a:rPr lang="cs-CZ" sz="1600" dirty="0">
                <a:latin typeface="Arial" panose="020B0604020202020204" pitchFamily="34" charset="0"/>
                <a:cs typeface="Arial" panose="020B0604020202020204" pitchFamily="34" charset="0"/>
              </a:rPr>
              <a:t>David B., 2.C</a:t>
            </a:r>
          </a:p>
        </p:txBody>
      </p:sp>
      <p:sp>
        <p:nvSpPr>
          <p:cNvPr id="3" name="Zástupný obsah 2">
            <a:extLst>
              <a:ext uri="{FF2B5EF4-FFF2-40B4-BE49-F238E27FC236}">
                <a16:creationId xmlns:a16="http://schemas.microsoft.com/office/drawing/2014/main" id="{5B33B05D-BFA7-4228-9558-32E36ADE1814}"/>
              </a:ext>
            </a:extLst>
          </p:cNvPr>
          <p:cNvSpPr>
            <a:spLocks noGrp="1"/>
          </p:cNvSpPr>
          <p:nvPr>
            <p:ph idx="1"/>
          </p:nvPr>
        </p:nvSpPr>
        <p:spPr>
          <a:xfrm>
            <a:off x="838200" y="752475"/>
            <a:ext cx="10515600" cy="5657849"/>
          </a:xfrm>
        </p:spPr>
        <p:txBody>
          <a:bodyPr/>
          <a:lstStyle/>
          <a:p>
            <a:endParaRPr lang="cs-CZ"/>
          </a:p>
        </p:txBody>
      </p:sp>
      <p:graphicFrame>
        <p:nvGraphicFramePr>
          <p:cNvPr id="4" name="Objekt 3">
            <a:extLst>
              <a:ext uri="{FF2B5EF4-FFF2-40B4-BE49-F238E27FC236}">
                <a16:creationId xmlns:a16="http://schemas.microsoft.com/office/drawing/2014/main" id="{672F6B07-37BE-46F6-992E-A030883C7BEA}"/>
              </a:ext>
            </a:extLst>
          </p:cNvPr>
          <p:cNvGraphicFramePr>
            <a:graphicFrameLocks noChangeAspect="1"/>
          </p:cNvGraphicFramePr>
          <p:nvPr>
            <p:extLst>
              <p:ext uri="{D42A27DB-BD31-4B8C-83A1-F6EECF244321}">
                <p14:modId xmlns:p14="http://schemas.microsoft.com/office/powerpoint/2010/main" val="2122007344"/>
              </p:ext>
            </p:extLst>
          </p:nvPr>
        </p:nvGraphicFramePr>
        <p:xfrm>
          <a:off x="838200" y="752475"/>
          <a:ext cx="10357757" cy="5963534"/>
        </p:xfrm>
        <a:graphic>
          <a:graphicData uri="http://schemas.openxmlformats.org/presentationml/2006/ole">
            <mc:AlternateContent xmlns:mc="http://schemas.openxmlformats.org/markup-compatibility/2006">
              <mc:Choice xmlns:v="urn:schemas-microsoft-com:vml" Requires="v">
                <p:oleObj name="Document" r:id="rId2" imgW="9483101" imgH="5662638" progId="Word.Document.12">
                  <p:embed/>
                </p:oleObj>
              </mc:Choice>
              <mc:Fallback>
                <p:oleObj name="Document" r:id="rId2" imgW="9483101" imgH="5662638" progId="Word.Document.12">
                  <p:embed/>
                  <p:pic>
                    <p:nvPicPr>
                      <p:cNvPr id="0" name=""/>
                      <p:cNvPicPr/>
                      <p:nvPr/>
                    </p:nvPicPr>
                    <p:blipFill>
                      <a:blip r:embed="rId3"/>
                      <a:stretch>
                        <a:fillRect/>
                      </a:stretch>
                    </p:blipFill>
                    <p:spPr>
                      <a:xfrm>
                        <a:off x="838200" y="752475"/>
                        <a:ext cx="10357757" cy="5963534"/>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4">
            <p14:nvContentPartPr>
              <p14:cNvPr id="15" name="Rukopis 14">
                <a:extLst>
                  <a:ext uri="{FF2B5EF4-FFF2-40B4-BE49-F238E27FC236}">
                    <a16:creationId xmlns:a16="http://schemas.microsoft.com/office/drawing/2014/main" id="{4CE477E4-FF06-4612-BFBF-0273FEF7081D}"/>
                  </a:ext>
                </a:extLst>
              </p14:cNvPr>
              <p14:cNvContentPartPr/>
              <p14:nvPr/>
            </p14:nvContentPartPr>
            <p14:xfrm>
              <a:off x="2868757" y="1358941"/>
              <a:ext cx="6840" cy="23040"/>
            </p14:xfrm>
          </p:contentPart>
        </mc:Choice>
        <mc:Fallback xmlns="">
          <p:pic>
            <p:nvPicPr>
              <p:cNvPr id="15" name="Rukopis 14">
                <a:extLst>
                  <a:ext uri="{FF2B5EF4-FFF2-40B4-BE49-F238E27FC236}">
                    <a16:creationId xmlns:a16="http://schemas.microsoft.com/office/drawing/2014/main" id="{4CE477E4-FF06-4612-BFBF-0273FEF7081D}"/>
                  </a:ext>
                </a:extLst>
              </p:cNvPr>
              <p:cNvPicPr/>
              <p:nvPr/>
            </p:nvPicPr>
            <p:blipFill>
              <a:blip r:embed="rId6"/>
              <a:stretch>
                <a:fillRect/>
              </a:stretch>
            </p:blipFill>
            <p:spPr>
              <a:xfrm>
                <a:off x="2864437" y="1354621"/>
                <a:ext cx="154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Rukopis 16">
                <a:extLst>
                  <a:ext uri="{FF2B5EF4-FFF2-40B4-BE49-F238E27FC236}">
                    <a16:creationId xmlns:a16="http://schemas.microsoft.com/office/drawing/2014/main" id="{A7ADFDB9-A167-41D6-AB01-DB61C3BFBB9D}"/>
                  </a:ext>
                </a:extLst>
              </p14:cNvPr>
              <p14:cNvContentPartPr/>
              <p14:nvPr/>
            </p14:nvContentPartPr>
            <p14:xfrm>
              <a:off x="2861197" y="1367221"/>
              <a:ext cx="20520" cy="60840"/>
            </p14:xfrm>
          </p:contentPart>
        </mc:Choice>
        <mc:Fallback xmlns="">
          <p:pic>
            <p:nvPicPr>
              <p:cNvPr id="17" name="Rukopis 16">
                <a:extLst>
                  <a:ext uri="{FF2B5EF4-FFF2-40B4-BE49-F238E27FC236}">
                    <a16:creationId xmlns:a16="http://schemas.microsoft.com/office/drawing/2014/main" id="{A7ADFDB9-A167-41D6-AB01-DB61C3BFBB9D}"/>
                  </a:ext>
                </a:extLst>
              </p:cNvPr>
              <p:cNvPicPr/>
              <p:nvPr/>
            </p:nvPicPr>
            <p:blipFill>
              <a:blip r:embed="rId8"/>
              <a:stretch>
                <a:fillRect/>
              </a:stretch>
            </p:blipFill>
            <p:spPr>
              <a:xfrm>
                <a:off x="2856877" y="1362901"/>
                <a:ext cx="2916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Rukopis 27">
                <a:extLst>
                  <a:ext uri="{FF2B5EF4-FFF2-40B4-BE49-F238E27FC236}">
                    <a16:creationId xmlns:a16="http://schemas.microsoft.com/office/drawing/2014/main" id="{E94AF612-1057-48F5-A515-2B234CDE6CB1}"/>
                  </a:ext>
                </a:extLst>
              </p14:cNvPr>
              <p14:cNvContentPartPr/>
              <p14:nvPr/>
            </p14:nvContentPartPr>
            <p14:xfrm>
              <a:off x="2847877" y="1405021"/>
              <a:ext cx="2520" cy="8280"/>
            </p14:xfrm>
          </p:contentPart>
        </mc:Choice>
        <mc:Fallback xmlns="">
          <p:pic>
            <p:nvPicPr>
              <p:cNvPr id="28" name="Rukopis 27">
                <a:extLst>
                  <a:ext uri="{FF2B5EF4-FFF2-40B4-BE49-F238E27FC236}">
                    <a16:creationId xmlns:a16="http://schemas.microsoft.com/office/drawing/2014/main" id="{E94AF612-1057-48F5-A515-2B234CDE6CB1}"/>
                  </a:ext>
                </a:extLst>
              </p:cNvPr>
              <p:cNvPicPr/>
              <p:nvPr/>
            </p:nvPicPr>
            <p:blipFill>
              <a:blip r:embed="rId10"/>
              <a:stretch>
                <a:fillRect/>
              </a:stretch>
            </p:blipFill>
            <p:spPr>
              <a:xfrm>
                <a:off x="2843557" y="1400701"/>
                <a:ext cx="1116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9" name="Rukopis 28">
                <a:extLst>
                  <a:ext uri="{FF2B5EF4-FFF2-40B4-BE49-F238E27FC236}">
                    <a16:creationId xmlns:a16="http://schemas.microsoft.com/office/drawing/2014/main" id="{734D9D3F-8FDC-4B8B-AE4E-ED1ED08D915A}"/>
                  </a:ext>
                </a:extLst>
              </p14:cNvPr>
              <p14:cNvContentPartPr/>
              <p14:nvPr/>
            </p14:nvContentPartPr>
            <p14:xfrm>
              <a:off x="2864797" y="1362901"/>
              <a:ext cx="6480" cy="29880"/>
            </p14:xfrm>
          </p:contentPart>
        </mc:Choice>
        <mc:Fallback xmlns="">
          <p:pic>
            <p:nvPicPr>
              <p:cNvPr id="29" name="Rukopis 28">
                <a:extLst>
                  <a:ext uri="{FF2B5EF4-FFF2-40B4-BE49-F238E27FC236}">
                    <a16:creationId xmlns:a16="http://schemas.microsoft.com/office/drawing/2014/main" id="{734D9D3F-8FDC-4B8B-AE4E-ED1ED08D915A}"/>
                  </a:ext>
                </a:extLst>
              </p:cNvPr>
              <p:cNvPicPr/>
              <p:nvPr/>
            </p:nvPicPr>
            <p:blipFill>
              <a:blip r:embed="rId12"/>
              <a:stretch>
                <a:fillRect/>
              </a:stretch>
            </p:blipFill>
            <p:spPr>
              <a:xfrm>
                <a:off x="2860477" y="1358581"/>
                <a:ext cx="151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1" name="Rukopis 30">
                <a:extLst>
                  <a:ext uri="{FF2B5EF4-FFF2-40B4-BE49-F238E27FC236}">
                    <a16:creationId xmlns:a16="http://schemas.microsoft.com/office/drawing/2014/main" id="{0940F6AB-5DA7-4613-ADC7-642A42C6DCCC}"/>
                  </a:ext>
                </a:extLst>
              </p14:cNvPr>
              <p14:cNvContentPartPr/>
              <p14:nvPr/>
            </p14:nvContentPartPr>
            <p14:xfrm>
              <a:off x="2856157" y="1358941"/>
              <a:ext cx="21600" cy="50400"/>
            </p14:xfrm>
          </p:contentPart>
        </mc:Choice>
        <mc:Fallback xmlns="">
          <p:pic>
            <p:nvPicPr>
              <p:cNvPr id="31" name="Rukopis 30">
                <a:extLst>
                  <a:ext uri="{FF2B5EF4-FFF2-40B4-BE49-F238E27FC236}">
                    <a16:creationId xmlns:a16="http://schemas.microsoft.com/office/drawing/2014/main" id="{0940F6AB-5DA7-4613-ADC7-642A42C6DCCC}"/>
                  </a:ext>
                </a:extLst>
              </p:cNvPr>
              <p:cNvPicPr/>
              <p:nvPr/>
            </p:nvPicPr>
            <p:blipFill>
              <a:blip r:embed="rId14"/>
              <a:stretch>
                <a:fillRect/>
              </a:stretch>
            </p:blipFill>
            <p:spPr>
              <a:xfrm>
                <a:off x="2851837" y="1354621"/>
                <a:ext cx="3024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7" name="Rukopis 36">
                <a:extLst>
                  <a:ext uri="{FF2B5EF4-FFF2-40B4-BE49-F238E27FC236}">
                    <a16:creationId xmlns:a16="http://schemas.microsoft.com/office/drawing/2014/main" id="{60FF42BA-753E-4EC8-B0BB-847D08753013}"/>
                  </a:ext>
                </a:extLst>
              </p14:cNvPr>
              <p14:cNvContentPartPr/>
              <p14:nvPr/>
            </p14:nvContentPartPr>
            <p14:xfrm>
              <a:off x="2845357" y="1392503"/>
              <a:ext cx="25920" cy="54360"/>
            </p14:xfrm>
          </p:contentPart>
        </mc:Choice>
        <mc:Fallback xmlns="">
          <p:pic>
            <p:nvPicPr>
              <p:cNvPr id="37" name="Rukopis 36">
                <a:extLst>
                  <a:ext uri="{FF2B5EF4-FFF2-40B4-BE49-F238E27FC236}">
                    <a16:creationId xmlns:a16="http://schemas.microsoft.com/office/drawing/2014/main" id="{60FF42BA-753E-4EC8-B0BB-847D08753013}"/>
                  </a:ext>
                </a:extLst>
              </p:cNvPr>
              <p:cNvPicPr/>
              <p:nvPr/>
            </p:nvPicPr>
            <p:blipFill>
              <a:blip r:embed="rId16"/>
              <a:stretch>
                <a:fillRect/>
              </a:stretch>
            </p:blipFill>
            <p:spPr>
              <a:xfrm>
                <a:off x="2841037" y="1388183"/>
                <a:ext cx="3456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 name="Rukopis 40">
                <a:extLst>
                  <a:ext uri="{FF2B5EF4-FFF2-40B4-BE49-F238E27FC236}">
                    <a16:creationId xmlns:a16="http://schemas.microsoft.com/office/drawing/2014/main" id="{62992E33-A4FD-457D-926D-937BD57AC59B}"/>
                  </a:ext>
                </a:extLst>
              </p14:cNvPr>
              <p14:cNvContentPartPr/>
              <p14:nvPr/>
            </p14:nvContentPartPr>
            <p14:xfrm>
              <a:off x="2819077" y="1367303"/>
              <a:ext cx="52560" cy="92880"/>
            </p14:xfrm>
          </p:contentPart>
        </mc:Choice>
        <mc:Fallback xmlns="">
          <p:pic>
            <p:nvPicPr>
              <p:cNvPr id="41" name="Rukopis 40">
                <a:extLst>
                  <a:ext uri="{FF2B5EF4-FFF2-40B4-BE49-F238E27FC236}">
                    <a16:creationId xmlns:a16="http://schemas.microsoft.com/office/drawing/2014/main" id="{62992E33-A4FD-457D-926D-937BD57AC59B}"/>
                  </a:ext>
                </a:extLst>
              </p:cNvPr>
              <p:cNvPicPr/>
              <p:nvPr/>
            </p:nvPicPr>
            <p:blipFill>
              <a:blip r:embed="rId18"/>
              <a:stretch>
                <a:fillRect/>
              </a:stretch>
            </p:blipFill>
            <p:spPr>
              <a:xfrm>
                <a:off x="2814757" y="1362983"/>
                <a:ext cx="612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6" name="Rukopis 45">
                <a:extLst>
                  <a:ext uri="{FF2B5EF4-FFF2-40B4-BE49-F238E27FC236}">
                    <a16:creationId xmlns:a16="http://schemas.microsoft.com/office/drawing/2014/main" id="{7C5381D9-E5FC-4062-BDEA-6FE6D2696561}"/>
                  </a:ext>
                </a:extLst>
              </p14:cNvPr>
              <p14:cNvContentPartPr/>
              <p14:nvPr/>
            </p14:nvContentPartPr>
            <p14:xfrm>
              <a:off x="2852197" y="1366583"/>
              <a:ext cx="12960" cy="1800"/>
            </p14:xfrm>
          </p:contentPart>
        </mc:Choice>
        <mc:Fallback xmlns="">
          <p:pic>
            <p:nvPicPr>
              <p:cNvPr id="46" name="Rukopis 45">
                <a:extLst>
                  <a:ext uri="{FF2B5EF4-FFF2-40B4-BE49-F238E27FC236}">
                    <a16:creationId xmlns:a16="http://schemas.microsoft.com/office/drawing/2014/main" id="{7C5381D9-E5FC-4062-BDEA-6FE6D2696561}"/>
                  </a:ext>
                </a:extLst>
              </p:cNvPr>
              <p:cNvPicPr/>
              <p:nvPr/>
            </p:nvPicPr>
            <p:blipFill>
              <a:blip r:embed="rId20"/>
              <a:stretch>
                <a:fillRect/>
              </a:stretch>
            </p:blipFill>
            <p:spPr>
              <a:xfrm>
                <a:off x="2847877" y="1362263"/>
                <a:ext cx="21600" cy="10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Rukopis 12">
                <a:extLst>
                  <a:ext uri="{FF2B5EF4-FFF2-40B4-BE49-F238E27FC236}">
                    <a16:creationId xmlns:a16="http://schemas.microsoft.com/office/drawing/2014/main" id="{75B79509-A6DA-4193-9E62-778C41DAF156}"/>
                  </a:ext>
                </a:extLst>
              </p14:cNvPr>
              <p14:cNvContentPartPr/>
              <p14:nvPr/>
            </p14:nvContentPartPr>
            <p14:xfrm>
              <a:off x="2843557" y="1324021"/>
              <a:ext cx="11160" cy="18360"/>
            </p14:xfrm>
          </p:contentPart>
        </mc:Choice>
        <mc:Fallback xmlns="">
          <p:pic>
            <p:nvPicPr>
              <p:cNvPr id="13" name="Rukopis 12">
                <a:extLst>
                  <a:ext uri="{FF2B5EF4-FFF2-40B4-BE49-F238E27FC236}">
                    <a16:creationId xmlns:a16="http://schemas.microsoft.com/office/drawing/2014/main" id="{75B79509-A6DA-4193-9E62-778C41DAF156}"/>
                  </a:ext>
                </a:extLst>
              </p:cNvPr>
              <p:cNvPicPr/>
              <p:nvPr/>
            </p:nvPicPr>
            <p:blipFill>
              <a:blip r:embed="rId22"/>
              <a:stretch>
                <a:fillRect/>
              </a:stretch>
            </p:blipFill>
            <p:spPr>
              <a:xfrm>
                <a:off x="2839237" y="1319701"/>
                <a:ext cx="198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Rukopis 50">
                <a:extLst>
                  <a:ext uri="{FF2B5EF4-FFF2-40B4-BE49-F238E27FC236}">
                    <a16:creationId xmlns:a16="http://schemas.microsoft.com/office/drawing/2014/main" id="{2563DE83-64B4-46A4-B8CC-16E176CB102C}"/>
                  </a:ext>
                </a:extLst>
              </p14:cNvPr>
              <p14:cNvContentPartPr/>
              <p14:nvPr/>
            </p14:nvContentPartPr>
            <p14:xfrm>
              <a:off x="2865313" y="1359429"/>
              <a:ext cx="2520" cy="24480"/>
            </p14:xfrm>
          </p:contentPart>
        </mc:Choice>
        <mc:Fallback xmlns="">
          <p:pic>
            <p:nvPicPr>
              <p:cNvPr id="51" name="Rukopis 50">
                <a:extLst>
                  <a:ext uri="{FF2B5EF4-FFF2-40B4-BE49-F238E27FC236}">
                    <a16:creationId xmlns:a16="http://schemas.microsoft.com/office/drawing/2014/main" id="{2563DE83-64B4-46A4-B8CC-16E176CB102C}"/>
                  </a:ext>
                </a:extLst>
              </p:cNvPr>
              <p:cNvPicPr/>
              <p:nvPr/>
            </p:nvPicPr>
            <p:blipFill>
              <a:blip r:embed="rId24"/>
              <a:stretch>
                <a:fillRect/>
              </a:stretch>
            </p:blipFill>
            <p:spPr>
              <a:xfrm>
                <a:off x="2860993" y="1355109"/>
                <a:ext cx="1116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3" name="Rukopis 52">
                <a:extLst>
                  <a:ext uri="{FF2B5EF4-FFF2-40B4-BE49-F238E27FC236}">
                    <a16:creationId xmlns:a16="http://schemas.microsoft.com/office/drawing/2014/main" id="{D4813E0C-D4B8-4AD4-A38E-149365E8267E}"/>
                  </a:ext>
                </a:extLst>
              </p14:cNvPr>
              <p14:cNvContentPartPr/>
              <p14:nvPr/>
            </p14:nvContentPartPr>
            <p14:xfrm>
              <a:off x="2813113" y="1433949"/>
              <a:ext cx="33120" cy="28440"/>
            </p14:xfrm>
          </p:contentPart>
        </mc:Choice>
        <mc:Fallback xmlns="">
          <p:pic>
            <p:nvPicPr>
              <p:cNvPr id="53" name="Rukopis 52">
                <a:extLst>
                  <a:ext uri="{FF2B5EF4-FFF2-40B4-BE49-F238E27FC236}">
                    <a16:creationId xmlns:a16="http://schemas.microsoft.com/office/drawing/2014/main" id="{D4813E0C-D4B8-4AD4-A38E-149365E8267E}"/>
                  </a:ext>
                </a:extLst>
              </p:cNvPr>
              <p:cNvPicPr/>
              <p:nvPr/>
            </p:nvPicPr>
            <p:blipFill>
              <a:blip r:embed="rId26"/>
              <a:stretch>
                <a:fillRect/>
              </a:stretch>
            </p:blipFill>
            <p:spPr>
              <a:xfrm>
                <a:off x="2808793" y="1429629"/>
                <a:ext cx="41760" cy="37080"/>
              </a:xfrm>
              <a:prstGeom prst="rect">
                <a:avLst/>
              </a:prstGeom>
            </p:spPr>
          </p:pic>
        </mc:Fallback>
      </mc:AlternateContent>
      <p:grpSp>
        <p:nvGrpSpPr>
          <p:cNvPr id="58" name="Skupina 57">
            <a:extLst>
              <a:ext uri="{FF2B5EF4-FFF2-40B4-BE49-F238E27FC236}">
                <a16:creationId xmlns:a16="http://schemas.microsoft.com/office/drawing/2014/main" id="{E1204081-3899-479E-AAE9-5A7FEB36D59A}"/>
              </a:ext>
            </a:extLst>
          </p:cNvPr>
          <p:cNvGrpSpPr/>
          <p:nvPr/>
        </p:nvGrpSpPr>
        <p:grpSpPr>
          <a:xfrm>
            <a:off x="2817073" y="1453749"/>
            <a:ext cx="54360" cy="19800"/>
            <a:chOff x="2817073" y="1453749"/>
            <a:chExt cx="54360" cy="19800"/>
          </a:xfrm>
        </p:grpSpPr>
        <mc:AlternateContent xmlns:mc="http://schemas.openxmlformats.org/markup-compatibility/2006" xmlns:p14="http://schemas.microsoft.com/office/powerpoint/2010/main">
          <mc:Choice Requires="p14">
            <p:contentPart p14:bwMode="auto" r:id="rId27">
              <p14:nvContentPartPr>
                <p14:cNvPr id="54" name="Rukopis 53">
                  <a:extLst>
                    <a:ext uri="{FF2B5EF4-FFF2-40B4-BE49-F238E27FC236}">
                      <a16:creationId xmlns:a16="http://schemas.microsoft.com/office/drawing/2014/main" id="{0712E334-4157-4978-9196-72B3012B93FF}"/>
                    </a:ext>
                  </a:extLst>
                </p14:cNvPr>
                <p14:cNvContentPartPr/>
                <p14:nvPr/>
              </p14:nvContentPartPr>
              <p14:xfrm>
                <a:off x="2817073" y="1465629"/>
                <a:ext cx="26640" cy="7920"/>
              </p14:xfrm>
            </p:contentPart>
          </mc:Choice>
          <mc:Fallback xmlns="">
            <p:pic>
              <p:nvPicPr>
                <p:cNvPr id="54" name="Rukopis 53">
                  <a:extLst>
                    <a:ext uri="{FF2B5EF4-FFF2-40B4-BE49-F238E27FC236}">
                      <a16:creationId xmlns:a16="http://schemas.microsoft.com/office/drawing/2014/main" id="{0712E334-4157-4978-9196-72B3012B93FF}"/>
                    </a:ext>
                  </a:extLst>
                </p:cNvPr>
                <p:cNvPicPr/>
                <p:nvPr/>
              </p:nvPicPr>
              <p:blipFill>
                <a:blip r:embed="rId28"/>
                <a:stretch>
                  <a:fillRect/>
                </a:stretch>
              </p:blipFill>
              <p:spPr>
                <a:xfrm>
                  <a:off x="2812753" y="1461309"/>
                  <a:ext cx="35280" cy="16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5" name="Rukopis 54">
                  <a:extLst>
                    <a:ext uri="{FF2B5EF4-FFF2-40B4-BE49-F238E27FC236}">
                      <a16:creationId xmlns:a16="http://schemas.microsoft.com/office/drawing/2014/main" id="{63904933-0184-44C0-BB25-5D80530878CB}"/>
                    </a:ext>
                  </a:extLst>
                </p14:cNvPr>
                <p14:cNvContentPartPr/>
                <p14:nvPr/>
              </p14:nvContentPartPr>
              <p14:xfrm>
                <a:off x="2825353" y="1453749"/>
                <a:ext cx="46080" cy="17640"/>
              </p14:xfrm>
            </p:contentPart>
          </mc:Choice>
          <mc:Fallback xmlns="">
            <p:pic>
              <p:nvPicPr>
                <p:cNvPr id="55" name="Rukopis 54">
                  <a:extLst>
                    <a:ext uri="{FF2B5EF4-FFF2-40B4-BE49-F238E27FC236}">
                      <a16:creationId xmlns:a16="http://schemas.microsoft.com/office/drawing/2014/main" id="{63904933-0184-44C0-BB25-5D80530878CB}"/>
                    </a:ext>
                  </a:extLst>
                </p:cNvPr>
                <p:cNvPicPr/>
                <p:nvPr/>
              </p:nvPicPr>
              <p:blipFill>
                <a:blip r:embed="rId30"/>
                <a:stretch>
                  <a:fillRect/>
                </a:stretch>
              </p:blipFill>
              <p:spPr>
                <a:xfrm>
                  <a:off x="2821033" y="1449429"/>
                  <a:ext cx="54720" cy="26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65" name="Rukopis 64">
                <a:extLst>
                  <a:ext uri="{FF2B5EF4-FFF2-40B4-BE49-F238E27FC236}">
                    <a16:creationId xmlns:a16="http://schemas.microsoft.com/office/drawing/2014/main" id="{603F117B-1FA3-49DC-83C6-C6DF75D7EF0F}"/>
                  </a:ext>
                </a:extLst>
              </p14:cNvPr>
              <p14:cNvContentPartPr/>
              <p14:nvPr/>
            </p14:nvContentPartPr>
            <p14:xfrm>
              <a:off x="2814913" y="1423509"/>
              <a:ext cx="30960" cy="32040"/>
            </p14:xfrm>
          </p:contentPart>
        </mc:Choice>
        <mc:Fallback xmlns="">
          <p:pic>
            <p:nvPicPr>
              <p:cNvPr id="65" name="Rukopis 64">
                <a:extLst>
                  <a:ext uri="{FF2B5EF4-FFF2-40B4-BE49-F238E27FC236}">
                    <a16:creationId xmlns:a16="http://schemas.microsoft.com/office/drawing/2014/main" id="{603F117B-1FA3-49DC-83C6-C6DF75D7EF0F}"/>
                  </a:ext>
                </a:extLst>
              </p:cNvPr>
              <p:cNvPicPr/>
              <p:nvPr/>
            </p:nvPicPr>
            <p:blipFill>
              <a:blip r:embed="rId32"/>
              <a:stretch>
                <a:fillRect/>
              </a:stretch>
            </p:blipFill>
            <p:spPr>
              <a:xfrm>
                <a:off x="2810593" y="1419189"/>
                <a:ext cx="396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6" name="Rukopis 65">
                <a:extLst>
                  <a:ext uri="{FF2B5EF4-FFF2-40B4-BE49-F238E27FC236}">
                    <a16:creationId xmlns:a16="http://schemas.microsoft.com/office/drawing/2014/main" id="{FF19AB67-00DB-47A4-BD3E-518E531D5DA4}"/>
                  </a:ext>
                </a:extLst>
              </p14:cNvPr>
              <p14:cNvContentPartPr/>
              <p14:nvPr/>
            </p14:nvContentPartPr>
            <p14:xfrm>
              <a:off x="2811673" y="1457709"/>
              <a:ext cx="64800" cy="13680"/>
            </p14:xfrm>
          </p:contentPart>
        </mc:Choice>
        <mc:Fallback xmlns="">
          <p:pic>
            <p:nvPicPr>
              <p:cNvPr id="66" name="Rukopis 65">
                <a:extLst>
                  <a:ext uri="{FF2B5EF4-FFF2-40B4-BE49-F238E27FC236}">
                    <a16:creationId xmlns:a16="http://schemas.microsoft.com/office/drawing/2014/main" id="{FF19AB67-00DB-47A4-BD3E-518E531D5DA4}"/>
                  </a:ext>
                </a:extLst>
              </p:cNvPr>
              <p:cNvPicPr/>
              <p:nvPr/>
            </p:nvPicPr>
            <p:blipFill>
              <a:blip r:embed="rId34"/>
              <a:stretch>
                <a:fillRect/>
              </a:stretch>
            </p:blipFill>
            <p:spPr>
              <a:xfrm>
                <a:off x="2807353" y="1453389"/>
                <a:ext cx="734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0" name="Rukopis 69">
                <a:extLst>
                  <a:ext uri="{FF2B5EF4-FFF2-40B4-BE49-F238E27FC236}">
                    <a16:creationId xmlns:a16="http://schemas.microsoft.com/office/drawing/2014/main" id="{12EB86F4-CA7A-4F9E-A679-27F60579033D}"/>
                  </a:ext>
                </a:extLst>
              </p14:cNvPr>
              <p14:cNvContentPartPr/>
              <p14:nvPr/>
            </p14:nvContentPartPr>
            <p14:xfrm>
              <a:off x="2788273" y="1381389"/>
              <a:ext cx="59760" cy="92880"/>
            </p14:xfrm>
          </p:contentPart>
        </mc:Choice>
        <mc:Fallback xmlns="">
          <p:pic>
            <p:nvPicPr>
              <p:cNvPr id="70" name="Rukopis 69">
                <a:extLst>
                  <a:ext uri="{FF2B5EF4-FFF2-40B4-BE49-F238E27FC236}">
                    <a16:creationId xmlns:a16="http://schemas.microsoft.com/office/drawing/2014/main" id="{12EB86F4-CA7A-4F9E-A679-27F60579033D}"/>
                  </a:ext>
                </a:extLst>
              </p:cNvPr>
              <p:cNvPicPr/>
              <p:nvPr/>
            </p:nvPicPr>
            <p:blipFill>
              <a:blip r:embed="rId36"/>
              <a:stretch>
                <a:fillRect/>
              </a:stretch>
            </p:blipFill>
            <p:spPr>
              <a:xfrm>
                <a:off x="2783953" y="1377069"/>
                <a:ext cx="684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71" name="Rukopis 70">
                <a:extLst>
                  <a:ext uri="{FF2B5EF4-FFF2-40B4-BE49-F238E27FC236}">
                    <a16:creationId xmlns:a16="http://schemas.microsoft.com/office/drawing/2014/main" id="{CBAA49D9-4BF5-4E7E-A070-4A8FFC70AB9F}"/>
                  </a:ext>
                </a:extLst>
              </p14:cNvPr>
              <p14:cNvContentPartPr/>
              <p14:nvPr/>
            </p14:nvContentPartPr>
            <p14:xfrm>
              <a:off x="2768113" y="1451949"/>
              <a:ext cx="51120" cy="39240"/>
            </p14:xfrm>
          </p:contentPart>
        </mc:Choice>
        <mc:Fallback xmlns="">
          <p:pic>
            <p:nvPicPr>
              <p:cNvPr id="71" name="Rukopis 70">
                <a:extLst>
                  <a:ext uri="{FF2B5EF4-FFF2-40B4-BE49-F238E27FC236}">
                    <a16:creationId xmlns:a16="http://schemas.microsoft.com/office/drawing/2014/main" id="{CBAA49D9-4BF5-4E7E-A070-4A8FFC70AB9F}"/>
                  </a:ext>
                </a:extLst>
              </p:cNvPr>
              <p:cNvPicPr/>
              <p:nvPr/>
            </p:nvPicPr>
            <p:blipFill>
              <a:blip r:embed="rId38"/>
              <a:stretch>
                <a:fillRect/>
              </a:stretch>
            </p:blipFill>
            <p:spPr>
              <a:xfrm>
                <a:off x="2763793" y="1447629"/>
                <a:ext cx="5976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3" name="Rukopis 72">
                <a:extLst>
                  <a:ext uri="{FF2B5EF4-FFF2-40B4-BE49-F238E27FC236}">
                    <a16:creationId xmlns:a16="http://schemas.microsoft.com/office/drawing/2014/main" id="{93A8D66E-5A38-44CE-912C-08586DF3E930}"/>
                  </a:ext>
                </a:extLst>
              </p14:cNvPr>
              <p14:cNvContentPartPr/>
              <p14:nvPr/>
            </p14:nvContentPartPr>
            <p14:xfrm>
              <a:off x="2801593" y="1357269"/>
              <a:ext cx="72000" cy="127080"/>
            </p14:xfrm>
          </p:contentPart>
        </mc:Choice>
        <mc:Fallback xmlns="">
          <p:pic>
            <p:nvPicPr>
              <p:cNvPr id="73" name="Rukopis 72">
                <a:extLst>
                  <a:ext uri="{FF2B5EF4-FFF2-40B4-BE49-F238E27FC236}">
                    <a16:creationId xmlns:a16="http://schemas.microsoft.com/office/drawing/2014/main" id="{93A8D66E-5A38-44CE-912C-08586DF3E930}"/>
                  </a:ext>
                </a:extLst>
              </p:cNvPr>
              <p:cNvPicPr/>
              <p:nvPr/>
            </p:nvPicPr>
            <p:blipFill>
              <a:blip r:embed="rId40"/>
              <a:stretch>
                <a:fillRect/>
              </a:stretch>
            </p:blipFill>
            <p:spPr>
              <a:xfrm>
                <a:off x="2797273" y="1352949"/>
                <a:ext cx="806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5" name="Rukopis 74">
                <a:extLst>
                  <a:ext uri="{FF2B5EF4-FFF2-40B4-BE49-F238E27FC236}">
                    <a16:creationId xmlns:a16="http://schemas.microsoft.com/office/drawing/2014/main" id="{84823F20-4062-4559-AB8C-7714A5F7BCBB}"/>
                  </a:ext>
                </a:extLst>
              </p14:cNvPr>
              <p14:cNvContentPartPr/>
              <p14:nvPr/>
            </p14:nvContentPartPr>
            <p14:xfrm>
              <a:off x="2805193" y="1359429"/>
              <a:ext cx="360" cy="360"/>
            </p14:xfrm>
          </p:contentPart>
        </mc:Choice>
        <mc:Fallback xmlns="">
          <p:pic>
            <p:nvPicPr>
              <p:cNvPr id="75" name="Rukopis 74">
                <a:extLst>
                  <a:ext uri="{FF2B5EF4-FFF2-40B4-BE49-F238E27FC236}">
                    <a16:creationId xmlns:a16="http://schemas.microsoft.com/office/drawing/2014/main" id="{84823F20-4062-4559-AB8C-7714A5F7BCBB}"/>
                  </a:ext>
                </a:extLst>
              </p:cNvPr>
              <p:cNvPicPr/>
              <p:nvPr/>
            </p:nvPicPr>
            <p:blipFill>
              <a:blip r:embed="rId42"/>
              <a:stretch>
                <a:fillRect/>
              </a:stretch>
            </p:blipFill>
            <p:spPr>
              <a:xfrm>
                <a:off x="2800873" y="1355109"/>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7" name="Rukopis 76">
                <a:extLst>
                  <a:ext uri="{FF2B5EF4-FFF2-40B4-BE49-F238E27FC236}">
                    <a16:creationId xmlns:a16="http://schemas.microsoft.com/office/drawing/2014/main" id="{594FE308-BE06-4510-A20C-FDCFC3936851}"/>
                  </a:ext>
                </a:extLst>
              </p14:cNvPr>
              <p14:cNvContentPartPr/>
              <p14:nvPr/>
            </p14:nvContentPartPr>
            <p14:xfrm>
              <a:off x="2799073" y="1346469"/>
              <a:ext cx="85680" cy="148680"/>
            </p14:xfrm>
          </p:contentPart>
        </mc:Choice>
        <mc:Fallback xmlns="">
          <p:pic>
            <p:nvPicPr>
              <p:cNvPr id="77" name="Rukopis 76">
                <a:extLst>
                  <a:ext uri="{FF2B5EF4-FFF2-40B4-BE49-F238E27FC236}">
                    <a16:creationId xmlns:a16="http://schemas.microsoft.com/office/drawing/2014/main" id="{594FE308-BE06-4510-A20C-FDCFC3936851}"/>
                  </a:ext>
                </a:extLst>
              </p:cNvPr>
              <p:cNvPicPr/>
              <p:nvPr/>
            </p:nvPicPr>
            <p:blipFill>
              <a:blip r:embed="rId44"/>
              <a:stretch>
                <a:fillRect/>
              </a:stretch>
            </p:blipFill>
            <p:spPr>
              <a:xfrm>
                <a:off x="2794753" y="1342149"/>
                <a:ext cx="9432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9" name="Rukopis 78">
                <a:extLst>
                  <a:ext uri="{FF2B5EF4-FFF2-40B4-BE49-F238E27FC236}">
                    <a16:creationId xmlns:a16="http://schemas.microsoft.com/office/drawing/2014/main" id="{5871AC44-C68B-4037-964D-CC53D6E2C890}"/>
                  </a:ext>
                </a:extLst>
              </p14:cNvPr>
              <p14:cNvContentPartPr/>
              <p14:nvPr/>
            </p14:nvContentPartPr>
            <p14:xfrm>
              <a:off x="2829673" y="1332069"/>
              <a:ext cx="11880" cy="11880"/>
            </p14:xfrm>
          </p:contentPart>
        </mc:Choice>
        <mc:Fallback xmlns="">
          <p:pic>
            <p:nvPicPr>
              <p:cNvPr id="79" name="Rukopis 78">
                <a:extLst>
                  <a:ext uri="{FF2B5EF4-FFF2-40B4-BE49-F238E27FC236}">
                    <a16:creationId xmlns:a16="http://schemas.microsoft.com/office/drawing/2014/main" id="{5871AC44-C68B-4037-964D-CC53D6E2C890}"/>
                  </a:ext>
                </a:extLst>
              </p:cNvPr>
              <p:cNvPicPr/>
              <p:nvPr/>
            </p:nvPicPr>
            <p:blipFill>
              <a:blip r:embed="rId46"/>
              <a:stretch>
                <a:fillRect/>
              </a:stretch>
            </p:blipFill>
            <p:spPr>
              <a:xfrm>
                <a:off x="2825353" y="1327749"/>
                <a:ext cx="205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80" name="Rukopis 79">
                <a:extLst>
                  <a:ext uri="{FF2B5EF4-FFF2-40B4-BE49-F238E27FC236}">
                    <a16:creationId xmlns:a16="http://schemas.microsoft.com/office/drawing/2014/main" id="{4FF92F6C-1DAF-4565-B854-577FBD5AF991}"/>
                  </a:ext>
                </a:extLst>
              </p14:cNvPr>
              <p14:cNvContentPartPr/>
              <p14:nvPr/>
            </p14:nvContentPartPr>
            <p14:xfrm>
              <a:off x="2802673" y="1337109"/>
              <a:ext cx="74880" cy="22680"/>
            </p14:xfrm>
          </p:contentPart>
        </mc:Choice>
        <mc:Fallback xmlns="">
          <p:pic>
            <p:nvPicPr>
              <p:cNvPr id="80" name="Rukopis 79">
                <a:extLst>
                  <a:ext uri="{FF2B5EF4-FFF2-40B4-BE49-F238E27FC236}">
                    <a16:creationId xmlns:a16="http://schemas.microsoft.com/office/drawing/2014/main" id="{4FF92F6C-1DAF-4565-B854-577FBD5AF991}"/>
                  </a:ext>
                </a:extLst>
              </p:cNvPr>
              <p:cNvPicPr/>
              <p:nvPr/>
            </p:nvPicPr>
            <p:blipFill>
              <a:blip r:embed="rId48"/>
              <a:stretch>
                <a:fillRect/>
              </a:stretch>
            </p:blipFill>
            <p:spPr>
              <a:xfrm>
                <a:off x="2798353" y="1332789"/>
                <a:ext cx="8352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1" name="Rukopis 90">
                <a:extLst>
                  <a:ext uri="{FF2B5EF4-FFF2-40B4-BE49-F238E27FC236}">
                    <a16:creationId xmlns:a16="http://schemas.microsoft.com/office/drawing/2014/main" id="{CE513C27-FD59-4D7E-810F-EB4EED1DA56D}"/>
                  </a:ext>
                </a:extLst>
              </p14:cNvPr>
              <p14:cNvContentPartPr/>
              <p14:nvPr/>
            </p14:nvContentPartPr>
            <p14:xfrm>
              <a:off x="2790051" y="1473326"/>
              <a:ext cx="32040" cy="29880"/>
            </p14:xfrm>
          </p:contentPart>
        </mc:Choice>
        <mc:Fallback xmlns="">
          <p:pic>
            <p:nvPicPr>
              <p:cNvPr id="91" name="Rukopis 90">
                <a:extLst>
                  <a:ext uri="{FF2B5EF4-FFF2-40B4-BE49-F238E27FC236}">
                    <a16:creationId xmlns:a16="http://schemas.microsoft.com/office/drawing/2014/main" id="{CE513C27-FD59-4D7E-810F-EB4EED1DA56D}"/>
                  </a:ext>
                </a:extLst>
              </p:cNvPr>
              <p:cNvPicPr/>
              <p:nvPr/>
            </p:nvPicPr>
            <p:blipFill>
              <a:blip r:embed="rId50"/>
              <a:stretch>
                <a:fillRect/>
              </a:stretch>
            </p:blipFill>
            <p:spPr>
              <a:xfrm>
                <a:off x="2785731" y="1469006"/>
                <a:ext cx="4068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3" name="Rukopis 92">
                <a:extLst>
                  <a:ext uri="{FF2B5EF4-FFF2-40B4-BE49-F238E27FC236}">
                    <a16:creationId xmlns:a16="http://schemas.microsoft.com/office/drawing/2014/main" id="{A76EE50E-6997-46DB-871F-0D536CC3CB66}"/>
                  </a:ext>
                </a:extLst>
              </p14:cNvPr>
              <p14:cNvContentPartPr/>
              <p14:nvPr/>
            </p14:nvContentPartPr>
            <p14:xfrm>
              <a:off x="2845131" y="1341206"/>
              <a:ext cx="44280" cy="96840"/>
            </p14:xfrm>
          </p:contentPart>
        </mc:Choice>
        <mc:Fallback xmlns="">
          <p:pic>
            <p:nvPicPr>
              <p:cNvPr id="93" name="Rukopis 92">
                <a:extLst>
                  <a:ext uri="{FF2B5EF4-FFF2-40B4-BE49-F238E27FC236}">
                    <a16:creationId xmlns:a16="http://schemas.microsoft.com/office/drawing/2014/main" id="{A76EE50E-6997-46DB-871F-0D536CC3CB66}"/>
                  </a:ext>
                </a:extLst>
              </p:cNvPr>
              <p:cNvPicPr/>
              <p:nvPr/>
            </p:nvPicPr>
            <p:blipFill>
              <a:blip r:embed="rId52"/>
              <a:stretch>
                <a:fillRect/>
              </a:stretch>
            </p:blipFill>
            <p:spPr>
              <a:xfrm>
                <a:off x="2840811" y="1336886"/>
                <a:ext cx="5292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5" name="Rukopis 94">
                <a:extLst>
                  <a:ext uri="{FF2B5EF4-FFF2-40B4-BE49-F238E27FC236}">
                    <a16:creationId xmlns:a16="http://schemas.microsoft.com/office/drawing/2014/main" id="{BF5C1631-E910-4B41-A947-F8D3B6BB21DC}"/>
                  </a:ext>
                </a:extLst>
              </p14:cNvPr>
              <p14:cNvContentPartPr/>
              <p14:nvPr/>
            </p14:nvContentPartPr>
            <p14:xfrm>
              <a:off x="2855931" y="1329326"/>
              <a:ext cx="29160" cy="5040"/>
            </p14:xfrm>
          </p:contentPart>
        </mc:Choice>
        <mc:Fallback xmlns="">
          <p:pic>
            <p:nvPicPr>
              <p:cNvPr id="95" name="Rukopis 94">
                <a:extLst>
                  <a:ext uri="{FF2B5EF4-FFF2-40B4-BE49-F238E27FC236}">
                    <a16:creationId xmlns:a16="http://schemas.microsoft.com/office/drawing/2014/main" id="{BF5C1631-E910-4B41-A947-F8D3B6BB21DC}"/>
                  </a:ext>
                </a:extLst>
              </p:cNvPr>
              <p:cNvPicPr/>
              <p:nvPr/>
            </p:nvPicPr>
            <p:blipFill>
              <a:blip r:embed="rId54"/>
              <a:stretch>
                <a:fillRect/>
              </a:stretch>
            </p:blipFill>
            <p:spPr>
              <a:xfrm>
                <a:off x="2851611" y="1325006"/>
                <a:ext cx="37800" cy="136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6" name="Rukopis 95">
                <a:extLst>
                  <a:ext uri="{FF2B5EF4-FFF2-40B4-BE49-F238E27FC236}">
                    <a16:creationId xmlns:a16="http://schemas.microsoft.com/office/drawing/2014/main" id="{4D5DC43D-E7EC-4DC2-B160-056E84C139BF}"/>
                  </a:ext>
                </a:extLst>
              </p14:cNvPr>
              <p14:cNvContentPartPr/>
              <p14:nvPr/>
            </p14:nvContentPartPr>
            <p14:xfrm>
              <a:off x="2797611" y="1325726"/>
              <a:ext cx="99360" cy="4680"/>
            </p14:xfrm>
          </p:contentPart>
        </mc:Choice>
        <mc:Fallback xmlns="">
          <p:pic>
            <p:nvPicPr>
              <p:cNvPr id="96" name="Rukopis 95">
                <a:extLst>
                  <a:ext uri="{FF2B5EF4-FFF2-40B4-BE49-F238E27FC236}">
                    <a16:creationId xmlns:a16="http://schemas.microsoft.com/office/drawing/2014/main" id="{4D5DC43D-E7EC-4DC2-B160-056E84C139BF}"/>
                  </a:ext>
                </a:extLst>
              </p:cNvPr>
              <p:cNvPicPr/>
              <p:nvPr/>
            </p:nvPicPr>
            <p:blipFill>
              <a:blip r:embed="rId56"/>
              <a:stretch>
                <a:fillRect/>
              </a:stretch>
            </p:blipFill>
            <p:spPr>
              <a:xfrm>
                <a:off x="2792931" y="1321406"/>
                <a:ext cx="10800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7" name="Rukopis 96">
                <a:extLst>
                  <a:ext uri="{FF2B5EF4-FFF2-40B4-BE49-F238E27FC236}">
                    <a16:creationId xmlns:a16="http://schemas.microsoft.com/office/drawing/2014/main" id="{ED327A7D-8ED2-4305-A973-69023E9686CA}"/>
                  </a:ext>
                </a:extLst>
              </p14:cNvPr>
              <p14:cNvContentPartPr/>
              <p14:nvPr/>
            </p14:nvContentPartPr>
            <p14:xfrm>
              <a:off x="2812731" y="1330046"/>
              <a:ext cx="93600" cy="9000"/>
            </p14:xfrm>
          </p:contentPart>
        </mc:Choice>
        <mc:Fallback xmlns="">
          <p:pic>
            <p:nvPicPr>
              <p:cNvPr id="97" name="Rukopis 96">
                <a:extLst>
                  <a:ext uri="{FF2B5EF4-FFF2-40B4-BE49-F238E27FC236}">
                    <a16:creationId xmlns:a16="http://schemas.microsoft.com/office/drawing/2014/main" id="{ED327A7D-8ED2-4305-A973-69023E9686CA}"/>
                  </a:ext>
                </a:extLst>
              </p:cNvPr>
              <p:cNvPicPr/>
              <p:nvPr/>
            </p:nvPicPr>
            <p:blipFill>
              <a:blip r:embed="rId58"/>
              <a:stretch>
                <a:fillRect/>
              </a:stretch>
            </p:blipFill>
            <p:spPr>
              <a:xfrm>
                <a:off x="2808411" y="1325726"/>
                <a:ext cx="10224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8" name="Rukopis 97">
                <a:extLst>
                  <a:ext uri="{FF2B5EF4-FFF2-40B4-BE49-F238E27FC236}">
                    <a16:creationId xmlns:a16="http://schemas.microsoft.com/office/drawing/2014/main" id="{748D1274-7D78-4949-8B5E-7E5F79480B7D}"/>
                  </a:ext>
                </a:extLst>
              </p14:cNvPr>
              <p14:cNvContentPartPr/>
              <p14:nvPr/>
            </p14:nvContentPartPr>
            <p14:xfrm>
              <a:off x="2799771" y="1465046"/>
              <a:ext cx="76320" cy="6840"/>
            </p14:xfrm>
          </p:contentPart>
        </mc:Choice>
        <mc:Fallback xmlns="">
          <p:pic>
            <p:nvPicPr>
              <p:cNvPr id="98" name="Rukopis 97">
                <a:extLst>
                  <a:ext uri="{FF2B5EF4-FFF2-40B4-BE49-F238E27FC236}">
                    <a16:creationId xmlns:a16="http://schemas.microsoft.com/office/drawing/2014/main" id="{748D1274-7D78-4949-8B5E-7E5F79480B7D}"/>
                  </a:ext>
                </a:extLst>
              </p:cNvPr>
              <p:cNvPicPr/>
              <p:nvPr/>
            </p:nvPicPr>
            <p:blipFill>
              <a:blip r:embed="rId60"/>
              <a:stretch>
                <a:fillRect/>
              </a:stretch>
            </p:blipFill>
            <p:spPr>
              <a:xfrm>
                <a:off x="2795451" y="1460726"/>
                <a:ext cx="8496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0" name="Rukopis 99">
                <a:extLst>
                  <a:ext uri="{FF2B5EF4-FFF2-40B4-BE49-F238E27FC236}">
                    <a16:creationId xmlns:a16="http://schemas.microsoft.com/office/drawing/2014/main" id="{ECDBDCFD-7B9D-49ED-93E1-B866EBB4FDCA}"/>
                  </a:ext>
                </a:extLst>
              </p14:cNvPr>
              <p14:cNvContentPartPr/>
              <p14:nvPr/>
            </p14:nvContentPartPr>
            <p14:xfrm>
              <a:off x="594411" y="1147166"/>
              <a:ext cx="360" cy="360"/>
            </p14:xfrm>
          </p:contentPart>
        </mc:Choice>
        <mc:Fallback xmlns="">
          <p:pic>
            <p:nvPicPr>
              <p:cNvPr id="100" name="Rukopis 99">
                <a:extLst>
                  <a:ext uri="{FF2B5EF4-FFF2-40B4-BE49-F238E27FC236}">
                    <a16:creationId xmlns:a16="http://schemas.microsoft.com/office/drawing/2014/main" id="{ECDBDCFD-7B9D-49ED-93E1-B866EBB4FDCA}"/>
                  </a:ext>
                </a:extLst>
              </p:cNvPr>
              <p:cNvPicPr/>
              <p:nvPr/>
            </p:nvPicPr>
            <p:blipFill>
              <a:blip r:embed="rId62"/>
              <a:stretch>
                <a:fillRect/>
              </a:stretch>
            </p:blipFill>
            <p:spPr>
              <a:xfrm>
                <a:off x="589731" y="114284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1" name="Rukopis 100">
                <a:extLst>
                  <a:ext uri="{FF2B5EF4-FFF2-40B4-BE49-F238E27FC236}">
                    <a16:creationId xmlns:a16="http://schemas.microsoft.com/office/drawing/2014/main" id="{EAD6A824-0BCA-454E-9DC1-5272BF5A701A}"/>
                  </a:ext>
                </a:extLst>
              </p14:cNvPr>
              <p14:cNvContentPartPr/>
              <p14:nvPr/>
            </p14:nvContentPartPr>
            <p14:xfrm>
              <a:off x="2795451" y="1462886"/>
              <a:ext cx="65520" cy="2520"/>
            </p14:xfrm>
          </p:contentPart>
        </mc:Choice>
        <mc:Fallback xmlns="">
          <p:pic>
            <p:nvPicPr>
              <p:cNvPr id="101" name="Rukopis 100">
                <a:extLst>
                  <a:ext uri="{FF2B5EF4-FFF2-40B4-BE49-F238E27FC236}">
                    <a16:creationId xmlns:a16="http://schemas.microsoft.com/office/drawing/2014/main" id="{EAD6A824-0BCA-454E-9DC1-5272BF5A701A}"/>
                  </a:ext>
                </a:extLst>
              </p:cNvPr>
              <p:cNvPicPr/>
              <p:nvPr/>
            </p:nvPicPr>
            <p:blipFill>
              <a:blip r:embed="rId64"/>
              <a:stretch>
                <a:fillRect/>
              </a:stretch>
            </p:blipFill>
            <p:spPr>
              <a:xfrm>
                <a:off x="2790771" y="1458566"/>
                <a:ext cx="74160" cy="111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2" name="Rukopis 101">
                <a:extLst>
                  <a:ext uri="{FF2B5EF4-FFF2-40B4-BE49-F238E27FC236}">
                    <a16:creationId xmlns:a16="http://schemas.microsoft.com/office/drawing/2014/main" id="{E3EF2E53-5690-4259-9881-C72055D2E15F}"/>
                  </a:ext>
                </a:extLst>
              </p14:cNvPr>
              <p14:cNvContentPartPr/>
              <p14:nvPr/>
            </p14:nvContentPartPr>
            <p14:xfrm>
              <a:off x="2804091" y="1334366"/>
              <a:ext cx="82800" cy="6480"/>
            </p14:xfrm>
          </p:contentPart>
        </mc:Choice>
        <mc:Fallback xmlns="">
          <p:pic>
            <p:nvPicPr>
              <p:cNvPr id="102" name="Rukopis 101">
                <a:extLst>
                  <a:ext uri="{FF2B5EF4-FFF2-40B4-BE49-F238E27FC236}">
                    <a16:creationId xmlns:a16="http://schemas.microsoft.com/office/drawing/2014/main" id="{E3EF2E53-5690-4259-9881-C72055D2E15F}"/>
                  </a:ext>
                </a:extLst>
              </p:cNvPr>
              <p:cNvPicPr/>
              <p:nvPr/>
            </p:nvPicPr>
            <p:blipFill>
              <a:blip r:embed="rId66"/>
              <a:stretch>
                <a:fillRect/>
              </a:stretch>
            </p:blipFill>
            <p:spPr>
              <a:xfrm>
                <a:off x="2799771" y="1330046"/>
                <a:ext cx="91440"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4" name="Rukopis 103">
                <a:extLst>
                  <a:ext uri="{FF2B5EF4-FFF2-40B4-BE49-F238E27FC236}">
                    <a16:creationId xmlns:a16="http://schemas.microsoft.com/office/drawing/2014/main" id="{33025519-4067-4C9A-977F-CF552FDCBFBA}"/>
                  </a:ext>
                </a:extLst>
              </p14:cNvPr>
              <p14:cNvContentPartPr/>
              <p14:nvPr/>
            </p14:nvContentPartPr>
            <p14:xfrm>
              <a:off x="2786811" y="1334366"/>
              <a:ext cx="96120" cy="360"/>
            </p14:xfrm>
          </p:contentPart>
        </mc:Choice>
        <mc:Fallback xmlns="">
          <p:pic>
            <p:nvPicPr>
              <p:cNvPr id="104" name="Rukopis 103">
                <a:extLst>
                  <a:ext uri="{FF2B5EF4-FFF2-40B4-BE49-F238E27FC236}">
                    <a16:creationId xmlns:a16="http://schemas.microsoft.com/office/drawing/2014/main" id="{33025519-4067-4C9A-977F-CF552FDCBFBA}"/>
                  </a:ext>
                </a:extLst>
              </p:cNvPr>
              <p:cNvPicPr/>
              <p:nvPr/>
            </p:nvPicPr>
            <p:blipFill>
              <a:blip r:embed="rId68"/>
              <a:stretch>
                <a:fillRect/>
              </a:stretch>
            </p:blipFill>
            <p:spPr>
              <a:xfrm>
                <a:off x="2782491" y="1330046"/>
                <a:ext cx="1047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5" name="Rukopis 104">
                <a:extLst>
                  <a:ext uri="{FF2B5EF4-FFF2-40B4-BE49-F238E27FC236}">
                    <a16:creationId xmlns:a16="http://schemas.microsoft.com/office/drawing/2014/main" id="{04423DEA-CC40-4468-83E1-0CC2E9EAF805}"/>
                  </a:ext>
                </a:extLst>
              </p14:cNvPr>
              <p14:cNvContentPartPr/>
              <p14:nvPr/>
            </p14:nvContentPartPr>
            <p14:xfrm>
              <a:off x="2822811" y="1356326"/>
              <a:ext cx="55440" cy="91800"/>
            </p14:xfrm>
          </p:contentPart>
        </mc:Choice>
        <mc:Fallback xmlns="">
          <p:pic>
            <p:nvPicPr>
              <p:cNvPr id="105" name="Rukopis 104">
                <a:extLst>
                  <a:ext uri="{FF2B5EF4-FFF2-40B4-BE49-F238E27FC236}">
                    <a16:creationId xmlns:a16="http://schemas.microsoft.com/office/drawing/2014/main" id="{04423DEA-CC40-4468-83E1-0CC2E9EAF805}"/>
                  </a:ext>
                </a:extLst>
              </p:cNvPr>
              <p:cNvPicPr/>
              <p:nvPr/>
            </p:nvPicPr>
            <p:blipFill>
              <a:blip r:embed="rId70"/>
              <a:stretch>
                <a:fillRect/>
              </a:stretch>
            </p:blipFill>
            <p:spPr>
              <a:xfrm>
                <a:off x="2818491" y="1352006"/>
                <a:ext cx="640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7" name="Rukopis 106">
                <a:extLst>
                  <a:ext uri="{FF2B5EF4-FFF2-40B4-BE49-F238E27FC236}">
                    <a16:creationId xmlns:a16="http://schemas.microsoft.com/office/drawing/2014/main" id="{F2A4C05E-9698-4956-B83E-DE0866946247}"/>
                  </a:ext>
                </a:extLst>
              </p14:cNvPr>
              <p14:cNvContentPartPr/>
              <p14:nvPr/>
            </p14:nvContentPartPr>
            <p14:xfrm>
              <a:off x="2829291" y="1309886"/>
              <a:ext cx="31680" cy="31680"/>
            </p14:xfrm>
          </p:contentPart>
        </mc:Choice>
        <mc:Fallback xmlns="">
          <p:pic>
            <p:nvPicPr>
              <p:cNvPr id="107" name="Rukopis 106">
                <a:extLst>
                  <a:ext uri="{FF2B5EF4-FFF2-40B4-BE49-F238E27FC236}">
                    <a16:creationId xmlns:a16="http://schemas.microsoft.com/office/drawing/2014/main" id="{F2A4C05E-9698-4956-B83E-DE0866946247}"/>
                  </a:ext>
                </a:extLst>
              </p:cNvPr>
              <p:cNvPicPr/>
              <p:nvPr/>
            </p:nvPicPr>
            <p:blipFill>
              <a:blip r:embed="rId72"/>
              <a:stretch>
                <a:fillRect/>
              </a:stretch>
            </p:blipFill>
            <p:spPr>
              <a:xfrm>
                <a:off x="2824971" y="1305566"/>
                <a:ext cx="4032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9" name="Rukopis 108">
                <a:extLst>
                  <a:ext uri="{FF2B5EF4-FFF2-40B4-BE49-F238E27FC236}">
                    <a16:creationId xmlns:a16="http://schemas.microsoft.com/office/drawing/2014/main" id="{EAA36503-536F-4F83-93F0-6849922BA497}"/>
                  </a:ext>
                </a:extLst>
              </p14:cNvPr>
              <p14:cNvContentPartPr/>
              <p14:nvPr/>
            </p14:nvContentPartPr>
            <p14:xfrm>
              <a:off x="2807691" y="1341206"/>
              <a:ext cx="61920" cy="106560"/>
            </p14:xfrm>
          </p:contentPart>
        </mc:Choice>
        <mc:Fallback xmlns="">
          <p:pic>
            <p:nvPicPr>
              <p:cNvPr id="109" name="Rukopis 108">
                <a:extLst>
                  <a:ext uri="{FF2B5EF4-FFF2-40B4-BE49-F238E27FC236}">
                    <a16:creationId xmlns:a16="http://schemas.microsoft.com/office/drawing/2014/main" id="{EAA36503-536F-4F83-93F0-6849922BA497}"/>
                  </a:ext>
                </a:extLst>
              </p:cNvPr>
              <p:cNvPicPr/>
              <p:nvPr/>
            </p:nvPicPr>
            <p:blipFill>
              <a:blip r:embed="rId74"/>
              <a:stretch>
                <a:fillRect/>
              </a:stretch>
            </p:blipFill>
            <p:spPr>
              <a:xfrm>
                <a:off x="2803371" y="1336886"/>
                <a:ext cx="7056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17" name="Rukopis 116">
                <a:extLst>
                  <a:ext uri="{FF2B5EF4-FFF2-40B4-BE49-F238E27FC236}">
                    <a16:creationId xmlns:a16="http://schemas.microsoft.com/office/drawing/2014/main" id="{3A68D916-BF65-4039-AEAB-FB84390EF4CC}"/>
                  </a:ext>
                </a:extLst>
              </p14:cNvPr>
              <p14:cNvContentPartPr/>
              <p14:nvPr/>
            </p14:nvContentPartPr>
            <p14:xfrm>
              <a:off x="182880" y="1430126"/>
              <a:ext cx="4680" cy="360"/>
            </p14:xfrm>
          </p:contentPart>
        </mc:Choice>
        <mc:Fallback xmlns="">
          <p:pic>
            <p:nvPicPr>
              <p:cNvPr id="117" name="Rukopis 116">
                <a:extLst>
                  <a:ext uri="{FF2B5EF4-FFF2-40B4-BE49-F238E27FC236}">
                    <a16:creationId xmlns:a16="http://schemas.microsoft.com/office/drawing/2014/main" id="{3A68D916-BF65-4039-AEAB-FB84390EF4CC}"/>
                  </a:ext>
                </a:extLst>
              </p:cNvPr>
              <p:cNvPicPr/>
              <p:nvPr/>
            </p:nvPicPr>
            <p:blipFill>
              <a:blip r:embed="rId76"/>
              <a:stretch>
                <a:fillRect/>
              </a:stretch>
            </p:blipFill>
            <p:spPr>
              <a:xfrm>
                <a:off x="178200" y="1425806"/>
                <a:ext cx="1332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8" name="Rukopis 117">
                <a:extLst>
                  <a:ext uri="{FF2B5EF4-FFF2-40B4-BE49-F238E27FC236}">
                    <a16:creationId xmlns:a16="http://schemas.microsoft.com/office/drawing/2014/main" id="{0C21F37E-2B9D-4BCB-82DD-65DD7CA1946A}"/>
                  </a:ext>
                </a:extLst>
              </p14:cNvPr>
              <p14:cNvContentPartPr/>
              <p14:nvPr/>
            </p14:nvContentPartPr>
            <p14:xfrm>
              <a:off x="2784960" y="1467926"/>
              <a:ext cx="98280" cy="10800"/>
            </p14:xfrm>
          </p:contentPart>
        </mc:Choice>
        <mc:Fallback xmlns="">
          <p:pic>
            <p:nvPicPr>
              <p:cNvPr id="118" name="Rukopis 117">
                <a:extLst>
                  <a:ext uri="{FF2B5EF4-FFF2-40B4-BE49-F238E27FC236}">
                    <a16:creationId xmlns:a16="http://schemas.microsoft.com/office/drawing/2014/main" id="{0C21F37E-2B9D-4BCB-82DD-65DD7CA1946A}"/>
                  </a:ext>
                </a:extLst>
              </p:cNvPr>
              <p:cNvPicPr/>
              <p:nvPr/>
            </p:nvPicPr>
            <p:blipFill>
              <a:blip r:embed="rId78"/>
              <a:stretch>
                <a:fillRect/>
              </a:stretch>
            </p:blipFill>
            <p:spPr>
              <a:xfrm>
                <a:off x="2780640" y="1463606"/>
                <a:ext cx="10692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20" name="Rukopis 119">
                <a:extLst>
                  <a:ext uri="{FF2B5EF4-FFF2-40B4-BE49-F238E27FC236}">
                    <a16:creationId xmlns:a16="http://schemas.microsoft.com/office/drawing/2014/main" id="{0857C8CC-E24F-46BC-8462-5B4675F92C1B}"/>
                  </a:ext>
                </a:extLst>
              </p14:cNvPr>
              <p14:cNvContentPartPr/>
              <p14:nvPr/>
            </p14:nvContentPartPr>
            <p14:xfrm>
              <a:off x="2780280" y="1350926"/>
              <a:ext cx="71280" cy="147240"/>
            </p14:xfrm>
          </p:contentPart>
        </mc:Choice>
        <mc:Fallback xmlns="">
          <p:pic>
            <p:nvPicPr>
              <p:cNvPr id="120" name="Rukopis 119">
                <a:extLst>
                  <a:ext uri="{FF2B5EF4-FFF2-40B4-BE49-F238E27FC236}">
                    <a16:creationId xmlns:a16="http://schemas.microsoft.com/office/drawing/2014/main" id="{0857C8CC-E24F-46BC-8462-5B4675F92C1B}"/>
                  </a:ext>
                </a:extLst>
              </p:cNvPr>
              <p:cNvPicPr/>
              <p:nvPr/>
            </p:nvPicPr>
            <p:blipFill>
              <a:blip r:embed="rId80"/>
              <a:stretch>
                <a:fillRect/>
              </a:stretch>
            </p:blipFill>
            <p:spPr>
              <a:xfrm>
                <a:off x="2775960" y="1346606"/>
                <a:ext cx="7992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22" name="Rukopis 121">
                <a:extLst>
                  <a:ext uri="{FF2B5EF4-FFF2-40B4-BE49-F238E27FC236}">
                    <a16:creationId xmlns:a16="http://schemas.microsoft.com/office/drawing/2014/main" id="{57510A0B-0315-4359-8512-1DD53701AB77}"/>
                  </a:ext>
                </a:extLst>
              </p14:cNvPr>
              <p14:cNvContentPartPr/>
              <p14:nvPr/>
            </p14:nvContentPartPr>
            <p14:xfrm>
              <a:off x="2757600" y="1323206"/>
              <a:ext cx="128880" cy="228240"/>
            </p14:xfrm>
          </p:contentPart>
        </mc:Choice>
        <mc:Fallback xmlns="">
          <p:pic>
            <p:nvPicPr>
              <p:cNvPr id="122" name="Rukopis 121">
                <a:extLst>
                  <a:ext uri="{FF2B5EF4-FFF2-40B4-BE49-F238E27FC236}">
                    <a16:creationId xmlns:a16="http://schemas.microsoft.com/office/drawing/2014/main" id="{57510A0B-0315-4359-8512-1DD53701AB77}"/>
                  </a:ext>
                </a:extLst>
              </p:cNvPr>
              <p:cNvPicPr/>
              <p:nvPr/>
            </p:nvPicPr>
            <p:blipFill>
              <a:blip r:embed="rId82"/>
              <a:stretch>
                <a:fillRect/>
              </a:stretch>
            </p:blipFill>
            <p:spPr>
              <a:xfrm>
                <a:off x="2753280" y="1318886"/>
                <a:ext cx="1375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24" name="Rukopis 123">
                <a:extLst>
                  <a:ext uri="{FF2B5EF4-FFF2-40B4-BE49-F238E27FC236}">
                    <a16:creationId xmlns:a16="http://schemas.microsoft.com/office/drawing/2014/main" id="{A4ECD5E0-D093-45D8-87C4-60DF3C651816}"/>
                  </a:ext>
                </a:extLst>
              </p14:cNvPr>
              <p14:cNvContentPartPr/>
              <p14:nvPr/>
            </p14:nvContentPartPr>
            <p14:xfrm>
              <a:off x="2887920" y="1447766"/>
              <a:ext cx="9720" cy="27720"/>
            </p14:xfrm>
          </p:contentPart>
        </mc:Choice>
        <mc:Fallback xmlns="">
          <p:pic>
            <p:nvPicPr>
              <p:cNvPr id="124" name="Rukopis 123">
                <a:extLst>
                  <a:ext uri="{FF2B5EF4-FFF2-40B4-BE49-F238E27FC236}">
                    <a16:creationId xmlns:a16="http://schemas.microsoft.com/office/drawing/2014/main" id="{A4ECD5E0-D093-45D8-87C4-60DF3C651816}"/>
                  </a:ext>
                </a:extLst>
              </p:cNvPr>
              <p:cNvPicPr/>
              <p:nvPr/>
            </p:nvPicPr>
            <p:blipFill>
              <a:blip r:embed="rId84"/>
              <a:stretch>
                <a:fillRect/>
              </a:stretch>
            </p:blipFill>
            <p:spPr>
              <a:xfrm>
                <a:off x="2883600" y="1443446"/>
                <a:ext cx="183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26" name="Rukopis 125">
                <a:extLst>
                  <a:ext uri="{FF2B5EF4-FFF2-40B4-BE49-F238E27FC236}">
                    <a16:creationId xmlns:a16="http://schemas.microsoft.com/office/drawing/2014/main" id="{9FFB1F37-8ADA-43B4-8A26-443339CA9BFE}"/>
                  </a:ext>
                </a:extLst>
              </p14:cNvPr>
              <p14:cNvContentPartPr/>
              <p14:nvPr/>
            </p14:nvContentPartPr>
            <p14:xfrm>
              <a:off x="2801880" y="1349126"/>
              <a:ext cx="73800" cy="3240"/>
            </p14:xfrm>
          </p:contentPart>
        </mc:Choice>
        <mc:Fallback xmlns="">
          <p:pic>
            <p:nvPicPr>
              <p:cNvPr id="126" name="Rukopis 125">
                <a:extLst>
                  <a:ext uri="{FF2B5EF4-FFF2-40B4-BE49-F238E27FC236}">
                    <a16:creationId xmlns:a16="http://schemas.microsoft.com/office/drawing/2014/main" id="{9FFB1F37-8ADA-43B4-8A26-443339CA9BFE}"/>
                  </a:ext>
                </a:extLst>
              </p:cNvPr>
              <p:cNvPicPr/>
              <p:nvPr/>
            </p:nvPicPr>
            <p:blipFill>
              <a:blip r:embed="rId86"/>
              <a:stretch>
                <a:fillRect/>
              </a:stretch>
            </p:blipFill>
            <p:spPr>
              <a:xfrm>
                <a:off x="2797560" y="1344806"/>
                <a:ext cx="82440" cy="118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28" name="Rukopis 127">
                <a:extLst>
                  <a:ext uri="{FF2B5EF4-FFF2-40B4-BE49-F238E27FC236}">
                    <a16:creationId xmlns:a16="http://schemas.microsoft.com/office/drawing/2014/main" id="{47FD2A64-7AAC-4B57-A66E-8FB51ACD324A}"/>
                  </a:ext>
                </a:extLst>
              </p14:cNvPr>
              <p14:cNvContentPartPr/>
              <p14:nvPr/>
            </p14:nvContentPartPr>
            <p14:xfrm>
              <a:off x="2806200" y="1465046"/>
              <a:ext cx="65520" cy="360"/>
            </p14:xfrm>
          </p:contentPart>
        </mc:Choice>
        <mc:Fallback xmlns="">
          <p:pic>
            <p:nvPicPr>
              <p:cNvPr id="128" name="Rukopis 127">
                <a:extLst>
                  <a:ext uri="{FF2B5EF4-FFF2-40B4-BE49-F238E27FC236}">
                    <a16:creationId xmlns:a16="http://schemas.microsoft.com/office/drawing/2014/main" id="{47FD2A64-7AAC-4B57-A66E-8FB51ACD324A}"/>
                  </a:ext>
                </a:extLst>
              </p:cNvPr>
              <p:cNvPicPr/>
              <p:nvPr/>
            </p:nvPicPr>
            <p:blipFill>
              <a:blip r:embed="rId88"/>
              <a:stretch>
                <a:fillRect/>
              </a:stretch>
            </p:blipFill>
            <p:spPr>
              <a:xfrm>
                <a:off x="2801880" y="1460726"/>
                <a:ext cx="741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33" name="Rukopis 132">
                <a:extLst>
                  <a:ext uri="{FF2B5EF4-FFF2-40B4-BE49-F238E27FC236}">
                    <a16:creationId xmlns:a16="http://schemas.microsoft.com/office/drawing/2014/main" id="{BDF9C1D7-4882-40CE-A874-82CEF50DE10D}"/>
                  </a:ext>
                </a:extLst>
              </p14:cNvPr>
              <p14:cNvContentPartPr/>
              <p14:nvPr/>
            </p14:nvContentPartPr>
            <p14:xfrm>
              <a:off x="2849760" y="1419326"/>
              <a:ext cx="360" cy="360"/>
            </p14:xfrm>
          </p:contentPart>
        </mc:Choice>
        <mc:Fallback xmlns="">
          <p:pic>
            <p:nvPicPr>
              <p:cNvPr id="133" name="Rukopis 132">
                <a:extLst>
                  <a:ext uri="{FF2B5EF4-FFF2-40B4-BE49-F238E27FC236}">
                    <a16:creationId xmlns:a16="http://schemas.microsoft.com/office/drawing/2014/main" id="{BDF9C1D7-4882-40CE-A874-82CEF50DE10D}"/>
                  </a:ext>
                </a:extLst>
              </p:cNvPr>
              <p:cNvPicPr/>
              <p:nvPr/>
            </p:nvPicPr>
            <p:blipFill>
              <a:blip r:embed="rId62"/>
              <a:stretch>
                <a:fillRect/>
              </a:stretch>
            </p:blipFill>
            <p:spPr>
              <a:xfrm>
                <a:off x="2845440" y="141500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35" name="Rukopis 134">
                <a:extLst>
                  <a:ext uri="{FF2B5EF4-FFF2-40B4-BE49-F238E27FC236}">
                    <a16:creationId xmlns:a16="http://schemas.microsoft.com/office/drawing/2014/main" id="{01A92CA4-4A8B-4598-BFB0-751E22B2296F}"/>
                  </a:ext>
                </a:extLst>
              </p14:cNvPr>
              <p14:cNvContentPartPr/>
              <p14:nvPr/>
            </p14:nvContentPartPr>
            <p14:xfrm>
              <a:off x="2804040" y="1454246"/>
              <a:ext cx="68760" cy="9000"/>
            </p14:xfrm>
          </p:contentPart>
        </mc:Choice>
        <mc:Fallback xmlns="">
          <p:pic>
            <p:nvPicPr>
              <p:cNvPr id="135" name="Rukopis 134">
                <a:extLst>
                  <a:ext uri="{FF2B5EF4-FFF2-40B4-BE49-F238E27FC236}">
                    <a16:creationId xmlns:a16="http://schemas.microsoft.com/office/drawing/2014/main" id="{01A92CA4-4A8B-4598-BFB0-751E22B2296F}"/>
                  </a:ext>
                </a:extLst>
              </p:cNvPr>
              <p:cNvPicPr/>
              <p:nvPr/>
            </p:nvPicPr>
            <p:blipFill>
              <a:blip r:embed="rId91"/>
              <a:stretch>
                <a:fillRect/>
              </a:stretch>
            </p:blipFill>
            <p:spPr>
              <a:xfrm>
                <a:off x="2799720" y="1449926"/>
                <a:ext cx="7740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37" name="Rukopis 136">
                <a:extLst>
                  <a:ext uri="{FF2B5EF4-FFF2-40B4-BE49-F238E27FC236}">
                    <a16:creationId xmlns:a16="http://schemas.microsoft.com/office/drawing/2014/main" id="{7D89085A-611A-4BB6-B2DF-3902E9C9328C}"/>
                  </a:ext>
                </a:extLst>
              </p14:cNvPr>
              <p14:cNvContentPartPr/>
              <p14:nvPr/>
            </p14:nvContentPartPr>
            <p14:xfrm>
              <a:off x="2809440" y="1342286"/>
              <a:ext cx="57960" cy="133200"/>
            </p14:xfrm>
          </p:contentPart>
        </mc:Choice>
        <mc:Fallback xmlns="">
          <p:pic>
            <p:nvPicPr>
              <p:cNvPr id="137" name="Rukopis 136">
                <a:extLst>
                  <a:ext uri="{FF2B5EF4-FFF2-40B4-BE49-F238E27FC236}">
                    <a16:creationId xmlns:a16="http://schemas.microsoft.com/office/drawing/2014/main" id="{7D89085A-611A-4BB6-B2DF-3902E9C9328C}"/>
                  </a:ext>
                </a:extLst>
              </p:cNvPr>
              <p:cNvPicPr/>
              <p:nvPr/>
            </p:nvPicPr>
            <p:blipFill>
              <a:blip r:embed="rId93"/>
              <a:stretch>
                <a:fillRect/>
              </a:stretch>
            </p:blipFill>
            <p:spPr>
              <a:xfrm>
                <a:off x="2805120" y="1337966"/>
                <a:ext cx="666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39" name="Rukopis 138">
                <a:extLst>
                  <a:ext uri="{FF2B5EF4-FFF2-40B4-BE49-F238E27FC236}">
                    <a16:creationId xmlns:a16="http://schemas.microsoft.com/office/drawing/2014/main" id="{F8360A27-D2DF-4E56-80E9-9BCB1E3F8C87}"/>
                  </a:ext>
                </a:extLst>
              </p14:cNvPr>
              <p14:cNvContentPartPr/>
              <p14:nvPr/>
            </p14:nvContentPartPr>
            <p14:xfrm>
              <a:off x="2787480" y="1473686"/>
              <a:ext cx="57960" cy="23040"/>
            </p14:xfrm>
          </p:contentPart>
        </mc:Choice>
        <mc:Fallback xmlns="">
          <p:pic>
            <p:nvPicPr>
              <p:cNvPr id="139" name="Rukopis 138">
                <a:extLst>
                  <a:ext uri="{FF2B5EF4-FFF2-40B4-BE49-F238E27FC236}">
                    <a16:creationId xmlns:a16="http://schemas.microsoft.com/office/drawing/2014/main" id="{F8360A27-D2DF-4E56-80E9-9BCB1E3F8C87}"/>
                  </a:ext>
                </a:extLst>
              </p:cNvPr>
              <p:cNvPicPr/>
              <p:nvPr/>
            </p:nvPicPr>
            <p:blipFill>
              <a:blip r:embed="rId95"/>
              <a:stretch>
                <a:fillRect/>
              </a:stretch>
            </p:blipFill>
            <p:spPr>
              <a:xfrm>
                <a:off x="2783160" y="1469366"/>
                <a:ext cx="6660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1" name="Rukopis 140">
                <a:extLst>
                  <a:ext uri="{FF2B5EF4-FFF2-40B4-BE49-F238E27FC236}">
                    <a16:creationId xmlns:a16="http://schemas.microsoft.com/office/drawing/2014/main" id="{E8DC7D64-D712-407F-AA96-F5F25748EFEA}"/>
                  </a:ext>
                </a:extLst>
              </p14:cNvPr>
              <p14:cNvContentPartPr/>
              <p14:nvPr/>
            </p14:nvContentPartPr>
            <p14:xfrm>
              <a:off x="2788920" y="1471886"/>
              <a:ext cx="117000" cy="39240"/>
            </p14:xfrm>
          </p:contentPart>
        </mc:Choice>
        <mc:Fallback xmlns="">
          <p:pic>
            <p:nvPicPr>
              <p:cNvPr id="141" name="Rukopis 140">
                <a:extLst>
                  <a:ext uri="{FF2B5EF4-FFF2-40B4-BE49-F238E27FC236}">
                    <a16:creationId xmlns:a16="http://schemas.microsoft.com/office/drawing/2014/main" id="{E8DC7D64-D712-407F-AA96-F5F25748EFEA}"/>
                  </a:ext>
                </a:extLst>
              </p:cNvPr>
              <p:cNvPicPr/>
              <p:nvPr/>
            </p:nvPicPr>
            <p:blipFill>
              <a:blip r:embed="rId97"/>
              <a:stretch>
                <a:fillRect/>
              </a:stretch>
            </p:blipFill>
            <p:spPr>
              <a:xfrm>
                <a:off x="2784600" y="1467566"/>
                <a:ext cx="12564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47" name="Rukopis 146">
                <a:extLst>
                  <a:ext uri="{FF2B5EF4-FFF2-40B4-BE49-F238E27FC236}">
                    <a16:creationId xmlns:a16="http://schemas.microsoft.com/office/drawing/2014/main" id="{E0792A0D-A8C9-4FFF-BCF2-20FC0C717988}"/>
                  </a:ext>
                </a:extLst>
              </p14:cNvPr>
              <p14:cNvContentPartPr/>
              <p14:nvPr/>
            </p14:nvContentPartPr>
            <p14:xfrm>
              <a:off x="2800080" y="1347326"/>
              <a:ext cx="71640" cy="113760"/>
            </p14:xfrm>
          </p:contentPart>
        </mc:Choice>
        <mc:Fallback xmlns="">
          <p:pic>
            <p:nvPicPr>
              <p:cNvPr id="147" name="Rukopis 146">
                <a:extLst>
                  <a:ext uri="{FF2B5EF4-FFF2-40B4-BE49-F238E27FC236}">
                    <a16:creationId xmlns:a16="http://schemas.microsoft.com/office/drawing/2014/main" id="{E0792A0D-A8C9-4FFF-BCF2-20FC0C717988}"/>
                  </a:ext>
                </a:extLst>
              </p:cNvPr>
              <p:cNvPicPr/>
              <p:nvPr/>
            </p:nvPicPr>
            <p:blipFill>
              <a:blip r:embed="rId99"/>
              <a:stretch>
                <a:fillRect/>
              </a:stretch>
            </p:blipFill>
            <p:spPr>
              <a:xfrm>
                <a:off x="2795760" y="1343006"/>
                <a:ext cx="8028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49" name="Rukopis 148">
                <a:extLst>
                  <a:ext uri="{FF2B5EF4-FFF2-40B4-BE49-F238E27FC236}">
                    <a16:creationId xmlns:a16="http://schemas.microsoft.com/office/drawing/2014/main" id="{442BCE29-DE91-4EEB-B369-776E7CA3D106}"/>
                  </a:ext>
                </a:extLst>
              </p14:cNvPr>
              <p14:cNvContentPartPr/>
              <p14:nvPr/>
            </p14:nvContentPartPr>
            <p14:xfrm>
              <a:off x="2798280" y="1430126"/>
              <a:ext cx="76680" cy="61560"/>
            </p14:xfrm>
          </p:contentPart>
        </mc:Choice>
        <mc:Fallback xmlns="">
          <p:pic>
            <p:nvPicPr>
              <p:cNvPr id="149" name="Rukopis 148">
                <a:extLst>
                  <a:ext uri="{FF2B5EF4-FFF2-40B4-BE49-F238E27FC236}">
                    <a16:creationId xmlns:a16="http://schemas.microsoft.com/office/drawing/2014/main" id="{442BCE29-DE91-4EEB-B369-776E7CA3D106}"/>
                  </a:ext>
                </a:extLst>
              </p:cNvPr>
              <p:cNvPicPr/>
              <p:nvPr/>
            </p:nvPicPr>
            <p:blipFill>
              <a:blip r:embed="rId101"/>
              <a:stretch>
                <a:fillRect/>
              </a:stretch>
            </p:blipFill>
            <p:spPr>
              <a:xfrm>
                <a:off x="2793960" y="1425806"/>
                <a:ext cx="8532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51" name="Rukopis 150">
                <a:extLst>
                  <a:ext uri="{FF2B5EF4-FFF2-40B4-BE49-F238E27FC236}">
                    <a16:creationId xmlns:a16="http://schemas.microsoft.com/office/drawing/2014/main" id="{18E60F0B-D5AD-48CB-AF39-6DD0278FC6FE}"/>
                  </a:ext>
                </a:extLst>
              </p14:cNvPr>
              <p14:cNvContentPartPr/>
              <p14:nvPr/>
            </p14:nvContentPartPr>
            <p14:xfrm>
              <a:off x="2797560" y="1467206"/>
              <a:ext cx="111240" cy="23760"/>
            </p14:xfrm>
          </p:contentPart>
        </mc:Choice>
        <mc:Fallback xmlns="">
          <p:pic>
            <p:nvPicPr>
              <p:cNvPr id="151" name="Rukopis 150">
                <a:extLst>
                  <a:ext uri="{FF2B5EF4-FFF2-40B4-BE49-F238E27FC236}">
                    <a16:creationId xmlns:a16="http://schemas.microsoft.com/office/drawing/2014/main" id="{18E60F0B-D5AD-48CB-AF39-6DD0278FC6FE}"/>
                  </a:ext>
                </a:extLst>
              </p:cNvPr>
              <p:cNvPicPr/>
              <p:nvPr/>
            </p:nvPicPr>
            <p:blipFill>
              <a:blip r:embed="rId103"/>
              <a:stretch>
                <a:fillRect/>
              </a:stretch>
            </p:blipFill>
            <p:spPr>
              <a:xfrm>
                <a:off x="2793240" y="1462886"/>
                <a:ext cx="11988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52" name="Rukopis 151">
                <a:extLst>
                  <a:ext uri="{FF2B5EF4-FFF2-40B4-BE49-F238E27FC236}">
                    <a16:creationId xmlns:a16="http://schemas.microsoft.com/office/drawing/2014/main" id="{D7582223-5F51-42E7-9872-66295F45D071}"/>
                  </a:ext>
                </a:extLst>
              </p14:cNvPr>
              <p14:cNvContentPartPr/>
              <p14:nvPr/>
            </p14:nvContentPartPr>
            <p14:xfrm>
              <a:off x="2751120" y="1285766"/>
              <a:ext cx="204840" cy="256320"/>
            </p14:xfrm>
          </p:contentPart>
        </mc:Choice>
        <mc:Fallback xmlns="">
          <p:pic>
            <p:nvPicPr>
              <p:cNvPr id="152" name="Rukopis 151">
                <a:extLst>
                  <a:ext uri="{FF2B5EF4-FFF2-40B4-BE49-F238E27FC236}">
                    <a16:creationId xmlns:a16="http://schemas.microsoft.com/office/drawing/2014/main" id="{D7582223-5F51-42E7-9872-66295F45D071}"/>
                  </a:ext>
                </a:extLst>
              </p:cNvPr>
              <p:cNvPicPr/>
              <p:nvPr/>
            </p:nvPicPr>
            <p:blipFill>
              <a:blip r:embed="rId105"/>
              <a:stretch>
                <a:fillRect/>
              </a:stretch>
            </p:blipFill>
            <p:spPr>
              <a:xfrm>
                <a:off x="2746800" y="1281446"/>
                <a:ext cx="21348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53" name="Rukopis 152">
                <a:extLst>
                  <a:ext uri="{FF2B5EF4-FFF2-40B4-BE49-F238E27FC236}">
                    <a16:creationId xmlns:a16="http://schemas.microsoft.com/office/drawing/2014/main" id="{AF820F51-73AA-4DFE-91CC-B9C41A1C5BFE}"/>
                  </a:ext>
                </a:extLst>
              </p14:cNvPr>
              <p14:cNvContentPartPr/>
              <p14:nvPr/>
            </p14:nvContentPartPr>
            <p14:xfrm>
              <a:off x="2854080" y="1308446"/>
              <a:ext cx="360" cy="360"/>
            </p14:xfrm>
          </p:contentPart>
        </mc:Choice>
        <mc:Fallback xmlns="">
          <p:pic>
            <p:nvPicPr>
              <p:cNvPr id="153" name="Rukopis 152">
                <a:extLst>
                  <a:ext uri="{FF2B5EF4-FFF2-40B4-BE49-F238E27FC236}">
                    <a16:creationId xmlns:a16="http://schemas.microsoft.com/office/drawing/2014/main" id="{AF820F51-73AA-4DFE-91CC-B9C41A1C5BFE}"/>
                  </a:ext>
                </a:extLst>
              </p:cNvPr>
              <p:cNvPicPr/>
              <p:nvPr/>
            </p:nvPicPr>
            <p:blipFill>
              <a:blip r:embed="rId62"/>
              <a:stretch>
                <a:fillRect/>
              </a:stretch>
            </p:blipFill>
            <p:spPr>
              <a:xfrm>
                <a:off x="2849760" y="1303766"/>
                <a:ext cx="9000" cy="9000"/>
              </a:xfrm>
              <a:prstGeom prst="rect">
                <a:avLst/>
              </a:prstGeom>
            </p:spPr>
          </p:pic>
        </mc:Fallback>
      </mc:AlternateContent>
      <p:grpSp>
        <p:nvGrpSpPr>
          <p:cNvPr id="162" name="Skupina 161">
            <a:extLst>
              <a:ext uri="{FF2B5EF4-FFF2-40B4-BE49-F238E27FC236}">
                <a16:creationId xmlns:a16="http://schemas.microsoft.com/office/drawing/2014/main" id="{C8BAFC54-80CA-4EFD-B3AD-49587D1E4A29}"/>
              </a:ext>
            </a:extLst>
          </p:cNvPr>
          <p:cNvGrpSpPr/>
          <p:nvPr/>
        </p:nvGrpSpPr>
        <p:grpSpPr>
          <a:xfrm>
            <a:off x="2788971" y="1371446"/>
            <a:ext cx="110520" cy="144720"/>
            <a:chOff x="2788971" y="1371446"/>
            <a:chExt cx="110520" cy="144720"/>
          </a:xfrm>
        </p:grpSpPr>
        <mc:AlternateContent xmlns:mc="http://schemas.openxmlformats.org/markup-compatibility/2006" xmlns:p14="http://schemas.microsoft.com/office/powerpoint/2010/main">
          <mc:Choice Requires="p14">
            <p:contentPart p14:bwMode="auto" r:id="rId107">
              <p14:nvContentPartPr>
                <p14:cNvPr id="48" name="Rukopis 47">
                  <a:extLst>
                    <a:ext uri="{FF2B5EF4-FFF2-40B4-BE49-F238E27FC236}">
                      <a16:creationId xmlns:a16="http://schemas.microsoft.com/office/drawing/2014/main" id="{4632C267-F0AA-4AE4-AADD-FF8118570719}"/>
                    </a:ext>
                  </a:extLst>
                </p14:cNvPr>
                <p14:cNvContentPartPr/>
                <p14:nvPr/>
              </p14:nvContentPartPr>
              <p14:xfrm>
                <a:off x="2834917" y="1438583"/>
                <a:ext cx="7200" cy="6120"/>
              </p14:xfrm>
            </p:contentPart>
          </mc:Choice>
          <mc:Fallback xmlns="">
            <p:pic>
              <p:nvPicPr>
                <p:cNvPr id="48" name="Rukopis 47">
                  <a:extLst>
                    <a:ext uri="{FF2B5EF4-FFF2-40B4-BE49-F238E27FC236}">
                      <a16:creationId xmlns:a16="http://schemas.microsoft.com/office/drawing/2014/main" id="{4632C267-F0AA-4AE4-AADD-FF8118570719}"/>
                    </a:ext>
                  </a:extLst>
                </p:cNvPr>
                <p:cNvPicPr/>
                <p:nvPr/>
              </p:nvPicPr>
              <p:blipFill>
                <a:blip r:embed="rId108"/>
                <a:stretch>
                  <a:fillRect/>
                </a:stretch>
              </p:blipFill>
              <p:spPr>
                <a:xfrm>
                  <a:off x="2830597" y="1434263"/>
                  <a:ext cx="15840" cy="147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9" name="Rukopis 48">
                  <a:extLst>
                    <a:ext uri="{FF2B5EF4-FFF2-40B4-BE49-F238E27FC236}">
                      <a16:creationId xmlns:a16="http://schemas.microsoft.com/office/drawing/2014/main" id="{84E6F13A-401C-4C18-AF65-2A8A8BFE7EB9}"/>
                    </a:ext>
                  </a:extLst>
                </p14:cNvPr>
                <p14:cNvContentPartPr/>
                <p14:nvPr/>
              </p14:nvContentPartPr>
              <p14:xfrm>
                <a:off x="2834197" y="1451903"/>
                <a:ext cx="15840" cy="12960"/>
              </p14:xfrm>
            </p:contentPart>
          </mc:Choice>
          <mc:Fallback xmlns="">
            <p:pic>
              <p:nvPicPr>
                <p:cNvPr id="49" name="Rukopis 48">
                  <a:extLst>
                    <a:ext uri="{FF2B5EF4-FFF2-40B4-BE49-F238E27FC236}">
                      <a16:creationId xmlns:a16="http://schemas.microsoft.com/office/drawing/2014/main" id="{84E6F13A-401C-4C18-AF65-2A8A8BFE7EB9}"/>
                    </a:ext>
                  </a:extLst>
                </p:cNvPr>
                <p:cNvPicPr/>
                <p:nvPr/>
              </p:nvPicPr>
              <p:blipFill>
                <a:blip r:embed="rId110"/>
                <a:stretch>
                  <a:fillRect/>
                </a:stretch>
              </p:blipFill>
              <p:spPr>
                <a:xfrm>
                  <a:off x="2829877" y="1447583"/>
                  <a:ext cx="2448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59" name="Rukopis 58">
                  <a:extLst>
                    <a:ext uri="{FF2B5EF4-FFF2-40B4-BE49-F238E27FC236}">
                      <a16:creationId xmlns:a16="http://schemas.microsoft.com/office/drawing/2014/main" id="{9C91E7E0-B0ED-4D4E-AA5D-8BD6A34AE58A}"/>
                    </a:ext>
                  </a:extLst>
                </p14:cNvPr>
                <p14:cNvContentPartPr/>
                <p14:nvPr/>
              </p14:nvContentPartPr>
              <p14:xfrm>
                <a:off x="2844433" y="1427469"/>
                <a:ext cx="37080" cy="33480"/>
              </p14:xfrm>
            </p:contentPart>
          </mc:Choice>
          <mc:Fallback xmlns="">
            <p:pic>
              <p:nvPicPr>
                <p:cNvPr id="59" name="Rukopis 58">
                  <a:extLst>
                    <a:ext uri="{FF2B5EF4-FFF2-40B4-BE49-F238E27FC236}">
                      <a16:creationId xmlns:a16="http://schemas.microsoft.com/office/drawing/2014/main" id="{9C91E7E0-B0ED-4D4E-AA5D-8BD6A34AE58A}"/>
                    </a:ext>
                  </a:extLst>
                </p:cNvPr>
                <p:cNvPicPr/>
                <p:nvPr/>
              </p:nvPicPr>
              <p:blipFill>
                <a:blip r:embed="rId112"/>
                <a:stretch>
                  <a:fillRect/>
                </a:stretch>
              </p:blipFill>
              <p:spPr>
                <a:xfrm>
                  <a:off x="2840113" y="1423149"/>
                  <a:ext cx="4572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60" name="Rukopis 59">
                  <a:extLst>
                    <a:ext uri="{FF2B5EF4-FFF2-40B4-BE49-F238E27FC236}">
                      <a16:creationId xmlns:a16="http://schemas.microsoft.com/office/drawing/2014/main" id="{098A90D9-C544-42E1-AA8C-E5232B1F37D4}"/>
                    </a:ext>
                  </a:extLst>
                </p14:cNvPr>
                <p14:cNvContentPartPr/>
                <p14:nvPr/>
              </p14:nvContentPartPr>
              <p14:xfrm>
                <a:off x="2855233" y="1444389"/>
                <a:ext cx="5040" cy="3600"/>
              </p14:xfrm>
            </p:contentPart>
          </mc:Choice>
          <mc:Fallback xmlns="">
            <p:pic>
              <p:nvPicPr>
                <p:cNvPr id="60" name="Rukopis 59">
                  <a:extLst>
                    <a:ext uri="{FF2B5EF4-FFF2-40B4-BE49-F238E27FC236}">
                      <a16:creationId xmlns:a16="http://schemas.microsoft.com/office/drawing/2014/main" id="{098A90D9-C544-42E1-AA8C-E5232B1F37D4}"/>
                    </a:ext>
                  </a:extLst>
                </p:cNvPr>
                <p:cNvPicPr/>
                <p:nvPr/>
              </p:nvPicPr>
              <p:blipFill>
                <a:blip r:embed="rId114"/>
                <a:stretch>
                  <a:fillRect/>
                </a:stretch>
              </p:blipFill>
              <p:spPr>
                <a:xfrm>
                  <a:off x="2850913" y="1440069"/>
                  <a:ext cx="13680" cy="122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3" name="Rukopis 82">
                  <a:extLst>
                    <a:ext uri="{FF2B5EF4-FFF2-40B4-BE49-F238E27FC236}">
                      <a16:creationId xmlns:a16="http://schemas.microsoft.com/office/drawing/2014/main" id="{F7630432-4386-4562-868C-CDF533127DF9}"/>
                    </a:ext>
                  </a:extLst>
                </p14:cNvPr>
                <p14:cNvContentPartPr/>
                <p14:nvPr/>
              </p14:nvContentPartPr>
              <p14:xfrm>
                <a:off x="2788971" y="1473326"/>
                <a:ext cx="110520" cy="42840"/>
              </p14:xfrm>
            </p:contentPart>
          </mc:Choice>
          <mc:Fallback xmlns="">
            <p:pic>
              <p:nvPicPr>
                <p:cNvPr id="83" name="Rukopis 82">
                  <a:extLst>
                    <a:ext uri="{FF2B5EF4-FFF2-40B4-BE49-F238E27FC236}">
                      <a16:creationId xmlns:a16="http://schemas.microsoft.com/office/drawing/2014/main" id="{F7630432-4386-4562-868C-CDF533127DF9}"/>
                    </a:ext>
                  </a:extLst>
                </p:cNvPr>
                <p:cNvPicPr/>
                <p:nvPr/>
              </p:nvPicPr>
              <p:blipFill>
                <a:blip r:embed="rId116"/>
                <a:stretch>
                  <a:fillRect/>
                </a:stretch>
              </p:blipFill>
              <p:spPr>
                <a:xfrm>
                  <a:off x="2784651" y="1469006"/>
                  <a:ext cx="1191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85" name="Rukopis 84">
                  <a:extLst>
                    <a:ext uri="{FF2B5EF4-FFF2-40B4-BE49-F238E27FC236}">
                      <a16:creationId xmlns:a16="http://schemas.microsoft.com/office/drawing/2014/main" id="{A35BC985-D298-4EBD-9485-B00719361F79}"/>
                    </a:ext>
                  </a:extLst>
                </p14:cNvPr>
                <p14:cNvContentPartPr/>
                <p14:nvPr/>
              </p14:nvContentPartPr>
              <p14:xfrm>
                <a:off x="2808771" y="1489166"/>
                <a:ext cx="17280" cy="2520"/>
              </p14:xfrm>
            </p:contentPart>
          </mc:Choice>
          <mc:Fallback xmlns="">
            <p:pic>
              <p:nvPicPr>
                <p:cNvPr id="85" name="Rukopis 84">
                  <a:extLst>
                    <a:ext uri="{FF2B5EF4-FFF2-40B4-BE49-F238E27FC236}">
                      <a16:creationId xmlns:a16="http://schemas.microsoft.com/office/drawing/2014/main" id="{A35BC985-D298-4EBD-9485-B00719361F79}"/>
                    </a:ext>
                  </a:extLst>
                </p:cNvPr>
                <p:cNvPicPr/>
                <p:nvPr/>
              </p:nvPicPr>
              <p:blipFill>
                <a:blip r:embed="rId118"/>
                <a:stretch>
                  <a:fillRect/>
                </a:stretch>
              </p:blipFill>
              <p:spPr>
                <a:xfrm>
                  <a:off x="2804451" y="1484486"/>
                  <a:ext cx="25920" cy="111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6" name="Rukopis 85">
                  <a:extLst>
                    <a:ext uri="{FF2B5EF4-FFF2-40B4-BE49-F238E27FC236}">
                      <a16:creationId xmlns:a16="http://schemas.microsoft.com/office/drawing/2014/main" id="{8BDBADC3-EB19-448D-AF86-7896EA9454AF}"/>
                    </a:ext>
                  </a:extLst>
                </p14:cNvPr>
                <p14:cNvContentPartPr/>
                <p14:nvPr/>
              </p14:nvContentPartPr>
              <p14:xfrm>
                <a:off x="2817051" y="1489166"/>
                <a:ext cx="360" cy="360"/>
              </p14:xfrm>
            </p:contentPart>
          </mc:Choice>
          <mc:Fallback xmlns="">
            <p:pic>
              <p:nvPicPr>
                <p:cNvPr id="86" name="Rukopis 85">
                  <a:extLst>
                    <a:ext uri="{FF2B5EF4-FFF2-40B4-BE49-F238E27FC236}">
                      <a16:creationId xmlns:a16="http://schemas.microsoft.com/office/drawing/2014/main" id="{8BDBADC3-EB19-448D-AF86-7896EA9454AF}"/>
                    </a:ext>
                  </a:extLst>
                </p:cNvPr>
                <p:cNvPicPr/>
                <p:nvPr/>
              </p:nvPicPr>
              <p:blipFill>
                <a:blip r:embed="rId62"/>
                <a:stretch>
                  <a:fillRect/>
                </a:stretch>
              </p:blipFill>
              <p:spPr>
                <a:xfrm>
                  <a:off x="2812731" y="148448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8" name="Rukopis 87">
                  <a:extLst>
                    <a:ext uri="{FF2B5EF4-FFF2-40B4-BE49-F238E27FC236}">
                      <a16:creationId xmlns:a16="http://schemas.microsoft.com/office/drawing/2014/main" id="{806FCA06-031A-4F32-870E-931EEFDE987A}"/>
                    </a:ext>
                  </a:extLst>
                </p14:cNvPr>
                <p14:cNvContentPartPr/>
                <p14:nvPr/>
              </p14:nvContentPartPr>
              <p14:xfrm>
                <a:off x="2808411" y="1489166"/>
                <a:ext cx="360" cy="360"/>
              </p14:xfrm>
            </p:contentPart>
          </mc:Choice>
          <mc:Fallback xmlns="">
            <p:pic>
              <p:nvPicPr>
                <p:cNvPr id="88" name="Rukopis 87">
                  <a:extLst>
                    <a:ext uri="{FF2B5EF4-FFF2-40B4-BE49-F238E27FC236}">
                      <a16:creationId xmlns:a16="http://schemas.microsoft.com/office/drawing/2014/main" id="{806FCA06-031A-4F32-870E-931EEFDE987A}"/>
                    </a:ext>
                  </a:extLst>
                </p:cNvPr>
                <p:cNvPicPr/>
                <p:nvPr/>
              </p:nvPicPr>
              <p:blipFill>
                <a:blip r:embed="rId62"/>
                <a:stretch>
                  <a:fillRect/>
                </a:stretch>
              </p:blipFill>
              <p:spPr>
                <a:xfrm>
                  <a:off x="2804091" y="148448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9" name="Rukopis 88">
                  <a:extLst>
                    <a:ext uri="{FF2B5EF4-FFF2-40B4-BE49-F238E27FC236}">
                      <a16:creationId xmlns:a16="http://schemas.microsoft.com/office/drawing/2014/main" id="{CBDBD46B-EFDD-41AC-BAC6-7B009AFB4D5E}"/>
                    </a:ext>
                  </a:extLst>
                </p14:cNvPr>
                <p14:cNvContentPartPr/>
                <p14:nvPr/>
              </p14:nvContentPartPr>
              <p14:xfrm>
                <a:off x="2808411" y="1489166"/>
                <a:ext cx="360" cy="360"/>
              </p14:xfrm>
            </p:contentPart>
          </mc:Choice>
          <mc:Fallback xmlns="">
            <p:pic>
              <p:nvPicPr>
                <p:cNvPr id="89" name="Rukopis 88">
                  <a:extLst>
                    <a:ext uri="{FF2B5EF4-FFF2-40B4-BE49-F238E27FC236}">
                      <a16:creationId xmlns:a16="http://schemas.microsoft.com/office/drawing/2014/main" id="{CBDBD46B-EFDD-41AC-BAC6-7B009AFB4D5E}"/>
                    </a:ext>
                  </a:extLst>
                </p:cNvPr>
                <p:cNvPicPr/>
                <p:nvPr/>
              </p:nvPicPr>
              <p:blipFill>
                <a:blip r:embed="rId62"/>
                <a:stretch>
                  <a:fillRect/>
                </a:stretch>
              </p:blipFill>
              <p:spPr>
                <a:xfrm>
                  <a:off x="2804091" y="148448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0" name="Rukopis 89">
                  <a:extLst>
                    <a:ext uri="{FF2B5EF4-FFF2-40B4-BE49-F238E27FC236}">
                      <a16:creationId xmlns:a16="http://schemas.microsoft.com/office/drawing/2014/main" id="{D487E5CD-0E54-425B-B47D-DBDA22769B2F}"/>
                    </a:ext>
                  </a:extLst>
                </p14:cNvPr>
                <p14:cNvContentPartPr/>
                <p14:nvPr/>
              </p14:nvContentPartPr>
              <p14:xfrm>
                <a:off x="2808411" y="1489166"/>
                <a:ext cx="360" cy="360"/>
              </p14:xfrm>
            </p:contentPart>
          </mc:Choice>
          <mc:Fallback xmlns="">
            <p:pic>
              <p:nvPicPr>
                <p:cNvPr id="90" name="Rukopis 89">
                  <a:extLst>
                    <a:ext uri="{FF2B5EF4-FFF2-40B4-BE49-F238E27FC236}">
                      <a16:creationId xmlns:a16="http://schemas.microsoft.com/office/drawing/2014/main" id="{D487E5CD-0E54-425B-B47D-DBDA22769B2F}"/>
                    </a:ext>
                  </a:extLst>
                </p:cNvPr>
                <p:cNvPicPr/>
                <p:nvPr/>
              </p:nvPicPr>
              <p:blipFill>
                <a:blip r:embed="rId62"/>
                <a:stretch>
                  <a:fillRect/>
                </a:stretch>
              </p:blipFill>
              <p:spPr>
                <a:xfrm>
                  <a:off x="2804091" y="148448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43" name="Rukopis 142">
                  <a:extLst>
                    <a:ext uri="{FF2B5EF4-FFF2-40B4-BE49-F238E27FC236}">
                      <a16:creationId xmlns:a16="http://schemas.microsoft.com/office/drawing/2014/main" id="{3B13CA2E-F689-451B-9FDB-1AD750102833}"/>
                    </a:ext>
                  </a:extLst>
                </p14:cNvPr>
                <p14:cNvContentPartPr/>
                <p14:nvPr/>
              </p14:nvContentPartPr>
              <p14:xfrm>
                <a:off x="2824200" y="1371446"/>
                <a:ext cx="48240" cy="82800"/>
              </p14:xfrm>
            </p:contentPart>
          </mc:Choice>
          <mc:Fallback xmlns="">
            <p:pic>
              <p:nvPicPr>
                <p:cNvPr id="143" name="Rukopis 142">
                  <a:extLst>
                    <a:ext uri="{FF2B5EF4-FFF2-40B4-BE49-F238E27FC236}">
                      <a16:creationId xmlns:a16="http://schemas.microsoft.com/office/drawing/2014/main" id="{3B13CA2E-F689-451B-9FDB-1AD750102833}"/>
                    </a:ext>
                  </a:extLst>
                </p:cNvPr>
                <p:cNvPicPr/>
                <p:nvPr/>
              </p:nvPicPr>
              <p:blipFill>
                <a:blip r:embed="rId124"/>
                <a:stretch>
                  <a:fillRect/>
                </a:stretch>
              </p:blipFill>
              <p:spPr>
                <a:xfrm>
                  <a:off x="2819880" y="1367126"/>
                  <a:ext cx="568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45" name="Rukopis 144">
                  <a:extLst>
                    <a:ext uri="{FF2B5EF4-FFF2-40B4-BE49-F238E27FC236}">
                      <a16:creationId xmlns:a16="http://schemas.microsoft.com/office/drawing/2014/main" id="{7B60255A-4CC4-4C32-830B-C47B03467D0F}"/>
                    </a:ext>
                  </a:extLst>
                </p14:cNvPr>
                <p14:cNvContentPartPr/>
                <p14:nvPr/>
              </p14:nvContentPartPr>
              <p14:xfrm>
                <a:off x="2856240" y="1384406"/>
                <a:ext cx="5040" cy="23040"/>
              </p14:xfrm>
            </p:contentPart>
          </mc:Choice>
          <mc:Fallback xmlns="">
            <p:pic>
              <p:nvPicPr>
                <p:cNvPr id="145" name="Rukopis 144">
                  <a:extLst>
                    <a:ext uri="{FF2B5EF4-FFF2-40B4-BE49-F238E27FC236}">
                      <a16:creationId xmlns:a16="http://schemas.microsoft.com/office/drawing/2014/main" id="{7B60255A-4CC4-4C32-830B-C47B03467D0F}"/>
                    </a:ext>
                  </a:extLst>
                </p:cNvPr>
                <p:cNvPicPr/>
                <p:nvPr/>
              </p:nvPicPr>
              <p:blipFill>
                <a:blip r:embed="rId126"/>
                <a:stretch>
                  <a:fillRect/>
                </a:stretch>
              </p:blipFill>
              <p:spPr>
                <a:xfrm>
                  <a:off x="2851920" y="1380086"/>
                  <a:ext cx="136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61" name="Rukopis 160">
                  <a:extLst>
                    <a:ext uri="{FF2B5EF4-FFF2-40B4-BE49-F238E27FC236}">
                      <a16:creationId xmlns:a16="http://schemas.microsoft.com/office/drawing/2014/main" id="{C0F8A4E5-A475-4D27-BAFE-69AE4E5C4BE0}"/>
                    </a:ext>
                  </a:extLst>
                </p14:cNvPr>
                <p14:cNvContentPartPr/>
                <p14:nvPr/>
              </p14:nvContentPartPr>
              <p14:xfrm>
                <a:off x="2845158" y="1434554"/>
                <a:ext cx="22320" cy="14400"/>
              </p14:xfrm>
            </p:contentPart>
          </mc:Choice>
          <mc:Fallback xmlns="">
            <p:pic>
              <p:nvPicPr>
                <p:cNvPr id="161" name="Rukopis 160">
                  <a:extLst>
                    <a:ext uri="{FF2B5EF4-FFF2-40B4-BE49-F238E27FC236}">
                      <a16:creationId xmlns:a16="http://schemas.microsoft.com/office/drawing/2014/main" id="{C0F8A4E5-A475-4D27-BAFE-69AE4E5C4BE0}"/>
                    </a:ext>
                  </a:extLst>
                </p:cNvPr>
                <p:cNvPicPr/>
                <p:nvPr/>
              </p:nvPicPr>
              <p:blipFill>
                <a:blip r:embed="rId128"/>
                <a:stretch>
                  <a:fillRect/>
                </a:stretch>
              </p:blipFill>
              <p:spPr>
                <a:xfrm>
                  <a:off x="2840838" y="1430234"/>
                  <a:ext cx="30960" cy="2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9">
            <p14:nvContentPartPr>
              <p14:cNvPr id="163" name="Rukopis 162">
                <a:extLst>
                  <a:ext uri="{FF2B5EF4-FFF2-40B4-BE49-F238E27FC236}">
                    <a16:creationId xmlns:a16="http://schemas.microsoft.com/office/drawing/2014/main" id="{C2C416D4-0051-427B-8EC0-76C703C400F2}"/>
                  </a:ext>
                </a:extLst>
              </p14:cNvPr>
              <p14:cNvContentPartPr/>
              <p14:nvPr/>
            </p14:nvContentPartPr>
            <p14:xfrm>
              <a:off x="2818158" y="1350314"/>
              <a:ext cx="54720" cy="118800"/>
            </p14:xfrm>
          </p:contentPart>
        </mc:Choice>
        <mc:Fallback xmlns="">
          <p:pic>
            <p:nvPicPr>
              <p:cNvPr id="163" name="Rukopis 162">
                <a:extLst>
                  <a:ext uri="{FF2B5EF4-FFF2-40B4-BE49-F238E27FC236}">
                    <a16:creationId xmlns:a16="http://schemas.microsoft.com/office/drawing/2014/main" id="{C2C416D4-0051-427B-8EC0-76C703C400F2}"/>
                  </a:ext>
                </a:extLst>
              </p:cNvPr>
              <p:cNvPicPr/>
              <p:nvPr/>
            </p:nvPicPr>
            <p:blipFill>
              <a:blip r:embed="rId130"/>
              <a:stretch>
                <a:fillRect/>
              </a:stretch>
            </p:blipFill>
            <p:spPr>
              <a:xfrm>
                <a:off x="2813838" y="1345994"/>
                <a:ext cx="63360" cy="127440"/>
              </a:xfrm>
              <a:prstGeom prst="rect">
                <a:avLst/>
              </a:prstGeom>
            </p:spPr>
          </p:pic>
        </mc:Fallback>
      </mc:AlternateContent>
      <p:grpSp>
        <p:nvGrpSpPr>
          <p:cNvPr id="175" name="Skupina 174">
            <a:extLst>
              <a:ext uri="{FF2B5EF4-FFF2-40B4-BE49-F238E27FC236}">
                <a16:creationId xmlns:a16="http://schemas.microsoft.com/office/drawing/2014/main" id="{BBC61BBB-143A-44BF-8EFF-CA667F1032C4}"/>
              </a:ext>
            </a:extLst>
          </p:cNvPr>
          <p:cNvGrpSpPr/>
          <p:nvPr/>
        </p:nvGrpSpPr>
        <p:grpSpPr>
          <a:xfrm>
            <a:off x="2799798" y="1313846"/>
            <a:ext cx="101520" cy="163188"/>
            <a:chOff x="2799798" y="1313846"/>
            <a:chExt cx="101520" cy="163188"/>
          </a:xfrm>
        </p:grpSpPr>
        <mc:AlternateContent xmlns:mc="http://schemas.openxmlformats.org/markup-compatibility/2006" xmlns:p14="http://schemas.microsoft.com/office/powerpoint/2010/main">
          <mc:Choice Requires="p14">
            <p:contentPart p14:bwMode="auto" r:id="rId131">
              <p14:nvContentPartPr>
                <p14:cNvPr id="111" name="Rukopis 110">
                  <a:extLst>
                    <a:ext uri="{FF2B5EF4-FFF2-40B4-BE49-F238E27FC236}">
                      <a16:creationId xmlns:a16="http://schemas.microsoft.com/office/drawing/2014/main" id="{6997AB16-A668-4DE8-8483-E52390B338FE}"/>
                    </a:ext>
                  </a:extLst>
                </p14:cNvPr>
                <p14:cNvContentPartPr/>
                <p14:nvPr/>
              </p14:nvContentPartPr>
              <p14:xfrm>
                <a:off x="2808771" y="1358486"/>
                <a:ext cx="60840" cy="115200"/>
              </p14:xfrm>
            </p:contentPart>
          </mc:Choice>
          <mc:Fallback xmlns="">
            <p:pic>
              <p:nvPicPr>
                <p:cNvPr id="111" name="Rukopis 110">
                  <a:extLst>
                    <a:ext uri="{FF2B5EF4-FFF2-40B4-BE49-F238E27FC236}">
                      <a16:creationId xmlns:a16="http://schemas.microsoft.com/office/drawing/2014/main" id="{6997AB16-A668-4DE8-8483-E52390B338FE}"/>
                    </a:ext>
                  </a:extLst>
                </p:cNvPr>
                <p:cNvPicPr/>
                <p:nvPr/>
              </p:nvPicPr>
              <p:blipFill>
                <a:blip r:embed="rId132"/>
                <a:stretch>
                  <a:fillRect/>
                </a:stretch>
              </p:blipFill>
              <p:spPr>
                <a:xfrm>
                  <a:off x="2804451" y="1354166"/>
                  <a:ext cx="6948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13" name="Rukopis 112">
                  <a:extLst>
                    <a:ext uri="{FF2B5EF4-FFF2-40B4-BE49-F238E27FC236}">
                      <a16:creationId xmlns:a16="http://schemas.microsoft.com/office/drawing/2014/main" id="{7A72F0E8-C329-4D02-AE12-A50FD8A89BC7}"/>
                    </a:ext>
                  </a:extLst>
                </p14:cNvPr>
                <p14:cNvContentPartPr/>
                <p14:nvPr/>
              </p14:nvContentPartPr>
              <p14:xfrm>
                <a:off x="2810571" y="1448126"/>
                <a:ext cx="38160" cy="15480"/>
              </p14:xfrm>
            </p:contentPart>
          </mc:Choice>
          <mc:Fallback xmlns="">
            <p:pic>
              <p:nvPicPr>
                <p:cNvPr id="113" name="Rukopis 112">
                  <a:extLst>
                    <a:ext uri="{FF2B5EF4-FFF2-40B4-BE49-F238E27FC236}">
                      <a16:creationId xmlns:a16="http://schemas.microsoft.com/office/drawing/2014/main" id="{7A72F0E8-C329-4D02-AE12-A50FD8A89BC7}"/>
                    </a:ext>
                  </a:extLst>
                </p:cNvPr>
                <p:cNvPicPr/>
                <p:nvPr/>
              </p:nvPicPr>
              <p:blipFill>
                <a:blip r:embed="rId134"/>
                <a:stretch>
                  <a:fillRect/>
                </a:stretch>
              </p:blipFill>
              <p:spPr>
                <a:xfrm>
                  <a:off x="2806251" y="1443806"/>
                  <a:ext cx="468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15" name="Rukopis 114">
                  <a:extLst>
                    <a:ext uri="{FF2B5EF4-FFF2-40B4-BE49-F238E27FC236}">
                      <a16:creationId xmlns:a16="http://schemas.microsoft.com/office/drawing/2014/main" id="{A13566DE-D343-44A6-801A-7EC3C989DB6E}"/>
                    </a:ext>
                  </a:extLst>
                </p14:cNvPr>
                <p14:cNvContentPartPr/>
                <p14:nvPr/>
              </p14:nvContentPartPr>
              <p14:xfrm>
                <a:off x="2852331" y="1456406"/>
                <a:ext cx="12600" cy="9000"/>
              </p14:xfrm>
            </p:contentPart>
          </mc:Choice>
          <mc:Fallback xmlns="">
            <p:pic>
              <p:nvPicPr>
                <p:cNvPr id="115" name="Rukopis 114">
                  <a:extLst>
                    <a:ext uri="{FF2B5EF4-FFF2-40B4-BE49-F238E27FC236}">
                      <a16:creationId xmlns:a16="http://schemas.microsoft.com/office/drawing/2014/main" id="{A13566DE-D343-44A6-801A-7EC3C989DB6E}"/>
                    </a:ext>
                  </a:extLst>
                </p:cNvPr>
                <p:cNvPicPr/>
                <p:nvPr/>
              </p:nvPicPr>
              <p:blipFill>
                <a:blip r:embed="rId136"/>
                <a:stretch>
                  <a:fillRect/>
                </a:stretch>
              </p:blipFill>
              <p:spPr>
                <a:xfrm>
                  <a:off x="2848011" y="1452086"/>
                  <a:ext cx="2124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4" name="Rukopis 23">
                  <a:extLst>
                    <a:ext uri="{FF2B5EF4-FFF2-40B4-BE49-F238E27FC236}">
                      <a16:creationId xmlns:a16="http://schemas.microsoft.com/office/drawing/2014/main" id="{1DFF159A-A5BE-466C-9FCB-AE1A996B6B43}"/>
                    </a:ext>
                  </a:extLst>
                </p14:cNvPr>
                <p14:cNvContentPartPr/>
                <p14:nvPr/>
              </p14:nvContentPartPr>
              <p14:xfrm>
                <a:off x="2865157" y="1356421"/>
                <a:ext cx="2160" cy="15480"/>
              </p14:xfrm>
            </p:contentPart>
          </mc:Choice>
          <mc:Fallback xmlns="">
            <p:pic>
              <p:nvPicPr>
                <p:cNvPr id="24" name="Rukopis 23">
                  <a:extLst>
                    <a:ext uri="{FF2B5EF4-FFF2-40B4-BE49-F238E27FC236}">
                      <a16:creationId xmlns:a16="http://schemas.microsoft.com/office/drawing/2014/main" id="{1DFF159A-A5BE-466C-9FCB-AE1A996B6B43}"/>
                    </a:ext>
                  </a:extLst>
                </p:cNvPr>
                <p:cNvPicPr/>
                <p:nvPr/>
              </p:nvPicPr>
              <p:blipFill>
                <a:blip r:embed="rId138"/>
                <a:stretch>
                  <a:fillRect/>
                </a:stretch>
              </p:blipFill>
              <p:spPr>
                <a:xfrm>
                  <a:off x="2860837" y="1352101"/>
                  <a:ext cx="108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26" name="Rukopis 25">
                  <a:extLst>
                    <a:ext uri="{FF2B5EF4-FFF2-40B4-BE49-F238E27FC236}">
                      <a16:creationId xmlns:a16="http://schemas.microsoft.com/office/drawing/2014/main" id="{A631C6AC-F4AA-423D-B61C-E57775F2AF3A}"/>
                    </a:ext>
                  </a:extLst>
                </p14:cNvPr>
                <p14:cNvContentPartPr/>
                <p14:nvPr/>
              </p14:nvContentPartPr>
              <p14:xfrm>
                <a:off x="2862637" y="1352461"/>
                <a:ext cx="14760" cy="360"/>
              </p14:xfrm>
            </p:contentPart>
          </mc:Choice>
          <mc:Fallback xmlns="">
            <p:pic>
              <p:nvPicPr>
                <p:cNvPr id="26" name="Rukopis 25">
                  <a:extLst>
                    <a:ext uri="{FF2B5EF4-FFF2-40B4-BE49-F238E27FC236}">
                      <a16:creationId xmlns:a16="http://schemas.microsoft.com/office/drawing/2014/main" id="{A631C6AC-F4AA-423D-B61C-E57775F2AF3A}"/>
                    </a:ext>
                  </a:extLst>
                </p:cNvPr>
                <p:cNvPicPr/>
                <p:nvPr/>
              </p:nvPicPr>
              <p:blipFill>
                <a:blip r:embed="rId140"/>
                <a:stretch>
                  <a:fillRect/>
                </a:stretch>
              </p:blipFill>
              <p:spPr>
                <a:xfrm>
                  <a:off x="2858317" y="1348141"/>
                  <a:ext cx="234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30" name="Rukopis 129">
                  <a:extLst>
                    <a:ext uri="{FF2B5EF4-FFF2-40B4-BE49-F238E27FC236}">
                      <a16:creationId xmlns:a16="http://schemas.microsoft.com/office/drawing/2014/main" id="{37FDE438-011E-49AB-99CB-5475DFA61329}"/>
                    </a:ext>
                  </a:extLst>
                </p14:cNvPr>
                <p14:cNvContentPartPr/>
                <p14:nvPr/>
              </p14:nvContentPartPr>
              <p14:xfrm>
                <a:off x="2833920" y="1322486"/>
                <a:ext cx="5040" cy="20880"/>
              </p14:xfrm>
            </p:contentPart>
          </mc:Choice>
          <mc:Fallback xmlns="">
            <p:pic>
              <p:nvPicPr>
                <p:cNvPr id="130" name="Rukopis 129">
                  <a:extLst>
                    <a:ext uri="{FF2B5EF4-FFF2-40B4-BE49-F238E27FC236}">
                      <a16:creationId xmlns:a16="http://schemas.microsoft.com/office/drawing/2014/main" id="{37FDE438-011E-49AB-99CB-5475DFA61329}"/>
                    </a:ext>
                  </a:extLst>
                </p:cNvPr>
                <p:cNvPicPr/>
                <p:nvPr/>
              </p:nvPicPr>
              <p:blipFill>
                <a:blip r:embed="rId142"/>
                <a:stretch>
                  <a:fillRect/>
                </a:stretch>
              </p:blipFill>
              <p:spPr>
                <a:xfrm>
                  <a:off x="2829600" y="1318166"/>
                  <a:ext cx="1368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31" name="Rukopis 130">
                  <a:extLst>
                    <a:ext uri="{FF2B5EF4-FFF2-40B4-BE49-F238E27FC236}">
                      <a16:creationId xmlns:a16="http://schemas.microsoft.com/office/drawing/2014/main" id="{79003B45-6DB1-42E4-A5D3-41BD6EB2DC2F}"/>
                    </a:ext>
                  </a:extLst>
                </p14:cNvPr>
                <p14:cNvContentPartPr/>
                <p14:nvPr/>
              </p14:nvContentPartPr>
              <p14:xfrm>
                <a:off x="2842200" y="1313846"/>
                <a:ext cx="17280" cy="32040"/>
              </p14:xfrm>
            </p:contentPart>
          </mc:Choice>
          <mc:Fallback xmlns="">
            <p:pic>
              <p:nvPicPr>
                <p:cNvPr id="131" name="Rukopis 130">
                  <a:extLst>
                    <a:ext uri="{FF2B5EF4-FFF2-40B4-BE49-F238E27FC236}">
                      <a16:creationId xmlns:a16="http://schemas.microsoft.com/office/drawing/2014/main" id="{79003B45-6DB1-42E4-A5D3-41BD6EB2DC2F}"/>
                    </a:ext>
                  </a:extLst>
                </p:cNvPr>
                <p:cNvPicPr/>
                <p:nvPr/>
              </p:nvPicPr>
              <p:blipFill>
                <a:blip r:embed="rId144"/>
                <a:stretch>
                  <a:fillRect/>
                </a:stretch>
              </p:blipFill>
              <p:spPr>
                <a:xfrm>
                  <a:off x="2837880" y="1309526"/>
                  <a:ext cx="259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55" name="Rukopis 154">
                  <a:extLst>
                    <a:ext uri="{FF2B5EF4-FFF2-40B4-BE49-F238E27FC236}">
                      <a16:creationId xmlns:a16="http://schemas.microsoft.com/office/drawing/2014/main" id="{1FAD7760-2F63-4769-BBA6-23DE270A7F89}"/>
                    </a:ext>
                  </a:extLst>
                </p14:cNvPr>
                <p14:cNvContentPartPr/>
                <p14:nvPr/>
              </p14:nvContentPartPr>
              <p14:xfrm>
                <a:off x="2799798" y="1353554"/>
                <a:ext cx="81000" cy="123480"/>
              </p14:xfrm>
            </p:contentPart>
          </mc:Choice>
          <mc:Fallback xmlns="">
            <p:pic>
              <p:nvPicPr>
                <p:cNvPr id="155" name="Rukopis 154">
                  <a:extLst>
                    <a:ext uri="{FF2B5EF4-FFF2-40B4-BE49-F238E27FC236}">
                      <a16:creationId xmlns:a16="http://schemas.microsoft.com/office/drawing/2014/main" id="{1FAD7760-2F63-4769-BBA6-23DE270A7F89}"/>
                    </a:ext>
                  </a:extLst>
                </p:cNvPr>
                <p:cNvPicPr/>
                <p:nvPr/>
              </p:nvPicPr>
              <p:blipFill>
                <a:blip r:embed="rId146"/>
                <a:stretch>
                  <a:fillRect/>
                </a:stretch>
              </p:blipFill>
              <p:spPr>
                <a:xfrm>
                  <a:off x="2795478" y="1349234"/>
                  <a:ext cx="896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57" name="Rukopis 156">
                  <a:extLst>
                    <a:ext uri="{FF2B5EF4-FFF2-40B4-BE49-F238E27FC236}">
                      <a16:creationId xmlns:a16="http://schemas.microsoft.com/office/drawing/2014/main" id="{FA236A9F-BD5C-4315-AB83-1975B8378243}"/>
                    </a:ext>
                  </a:extLst>
                </p14:cNvPr>
                <p14:cNvContentPartPr/>
                <p14:nvPr/>
              </p14:nvContentPartPr>
              <p14:xfrm>
                <a:off x="2841198" y="1343474"/>
                <a:ext cx="1080" cy="720"/>
              </p14:xfrm>
            </p:contentPart>
          </mc:Choice>
          <mc:Fallback xmlns="">
            <p:pic>
              <p:nvPicPr>
                <p:cNvPr id="157" name="Rukopis 156">
                  <a:extLst>
                    <a:ext uri="{FF2B5EF4-FFF2-40B4-BE49-F238E27FC236}">
                      <a16:creationId xmlns:a16="http://schemas.microsoft.com/office/drawing/2014/main" id="{FA236A9F-BD5C-4315-AB83-1975B8378243}"/>
                    </a:ext>
                  </a:extLst>
                </p:cNvPr>
                <p:cNvPicPr/>
                <p:nvPr/>
              </p:nvPicPr>
              <p:blipFill>
                <a:blip r:embed="rId148"/>
                <a:stretch>
                  <a:fillRect/>
                </a:stretch>
              </p:blipFill>
              <p:spPr>
                <a:xfrm>
                  <a:off x="2836878" y="1339154"/>
                  <a:ext cx="9720" cy="93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59" name="Rukopis 158">
                  <a:extLst>
                    <a:ext uri="{FF2B5EF4-FFF2-40B4-BE49-F238E27FC236}">
                      <a16:creationId xmlns:a16="http://schemas.microsoft.com/office/drawing/2014/main" id="{72598135-8022-4DB9-BB09-FF3155BA4BC9}"/>
                    </a:ext>
                  </a:extLst>
                </p14:cNvPr>
                <p14:cNvContentPartPr/>
                <p14:nvPr/>
              </p14:nvContentPartPr>
              <p14:xfrm>
                <a:off x="2896638" y="1421954"/>
                <a:ext cx="4680" cy="16920"/>
              </p14:xfrm>
            </p:contentPart>
          </mc:Choice>
          <mc:Fallback xmlns="">
            <p:pic>
              <p:nvPicPr>
                <p:cNvPr id="159" name="Rukopis 158">
                  <a:extLst>
                    <a:ext uri="{FF2B5EF4-FFF2-40B4-BE49-F238E27FC236}">
                      <a16:creationId xmlns:a16="http://schemas.microsoft.com/office/drawing/2014/main" id="{72598135-8022-4DB9-BB09-FF3155BA4BC9}"/>
                    </a:ext>
                  </a:extLst>
                </p:cNvPr>
                <p:cNvPicPr/>
                <p:nvPr/>
              </p:nvPicPr>
              <p:blipFill>
                <a:blip r:embed="rId150"/>
                <a:stretch>
                  <a:fillRect/>
                </a:stretch>
              </p:blipFill>
              <p:spPr>
                <a:xfrm>
                  <a:off x="2892318" y="1417634"/>
                  <a:ext cx="133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65" name="Rukopis 164">
                  <a:extLst>
                    <a:ext uri="{FF2B5EF4-FFF2-40B4-BE49-F238E27FC236}">
                      <a16:creationId xmlns:a16="http://schemas.microsoft.com/office/drawing/2014/main" id="{03677C3D-156B-443A-91E8-49A9C26B3EB1}"/>
                    </a:ext>
                  </a:extLst>
                </p14:cNvPr>
                <p14:cNvContentPartPr/>
                <p14:nvPr/>
              </p14:nvContentPartPr>
              <p14:xfrm>
                <a:off x="2896638" y="1453634"/>
                <a:ext cx="360" cy="360"/>
              </p14:xfrm>
            </p:contentPart>
          </mc:Choice>
          <mc:Fallback xmlns="">
            <p:pic>
              <p:nvPicPr>
                <p:cNvPr id="165" name="Rukopis 164">
                  <a:extLst>
                    <a:ext uri="{FF2B5EF4-FFF2-40B4-BE49-F238E27FC236}">
                      <a16:creationId xmlns:a16="http://schemas.microsoft.com/office/drawing/2014/main" id="{03677C3D-156B-443A-91E8-49A9C26B3EB1}"/>
                    </a:ext>
                  </a:extLst>
                </p:cNvPr>
                <p:cNvPicPr/>
                <p:nvPr/>
              </p:nvPicPr>
              <p:blipFill>
                <a:blip r:embed="rId42"/>
                <a:stretch>
                  <a:fillRect/>
                </a:stretch>
              </p:blipFill>
              <p:spPr>
                <a:xfrm>
                  <a:off x="2892318" y="144931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67" name="Rukopis 166">
                  <a:extLst>
                    <a:ext uri="{FF2B5EF4-FFF2-40B4-BE49-F238E27FC236}">
                      <a16:creationId xmlns:a16="http://schemas.microsoft.com/office/drawing/2014/main" id="{749548AA-9F7A-452E-B625-2343BCE5B0D1}"/>
                    </a:ext>
                  </a:extLst>
                </p14:cNvPr>
                <p14:cNvContentPartPr/>
                <p14:nvPr/>
              </p14:nvContentPartPr>
              <p14:xfrm>
                <a:off x="2898798" y="1457594"/>
                <a:ext cx="360" cy="360"/>
              </p14:xfrm>
            </p:contentPart>
          </mc:Choice>
          <mc:Fallback xmlns="">
            <p:pic>
              <p:nvPicPr>
                <p:cNvPr id="167" name="Rukopis 166">
                  <a:extLst>
                    <a:ext uri="{FF2B5EF4-FFF2-40B4-BE49-F238E27FC236}">
                      <a16:creationId xmlns:a16="http://schemas.microsoft.com/office/drawing/2014/main" id="{749548AA-9F7A-452E-B625-2343BCE5B0D1}"/>
                    </a:ext>
                  </a:extLst>
                </p:cNvPr>
                <p:cNvPicPr/>
                <p:nvPr/>
              </p:nvPicPr>
              <p:blipFill>
                <a:blip r:embed="rId42"/>
                <a:stretch>
                  <a:fillRect/>
                </a:stretch>
              </p:blipFill>
              <p:spPr>
                <a:xfrm>
                  <a:off x="2894478" y="145327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69" name="Rukopis 168">
                  <a:extLst>
                    <a:ext uri="{FF2B5EF4-FFF2-40B4-BE49-F238E27FC236}">
                      <a16:creationId xmlns:a16="http://schemas.microsoft.com/office/drawing/2014/main" id="{A9CED6C4-B83F-4AAF-B915-8257AB2D9F5D}"/>
                    </a:ext>
                  </a:extLst>
                </p14:cNvPr>
                <p14:cNvContentPartPr/>
                <p14:nvPr/>
              </p14:nvContentPartPr>
              <p14:xfrm>
                <a:off x="2894838" y="1461914"/>
                <a:ext cx="360" cy="360"/>
              </p14:xfrm>
            </p:contentPart>
          </mc:Choice>
          <mc:Fallback xmlns="">
            <p:pic>
              <p:nvPicPr>
                <p:cNvPr id="169" name="Rukopis 168">
                  <a:extLst>
                    <a:ext uri="{FF2B5EF4-FFF2-40B4-BE49-F238E27FC236}">
                      <a16:creationId xmlns:a16="http://schemas.microsoft.com/office/drawing/2014/main" id="{A9CED6C4-B83F-4AAF-B915-8257AB2D9F5D}"/>
                    </a:ext>
                  </a:extLst>
                </p:cNvPr>
                <p:cNvPicPr/>
                <p:nvPr/>
              </p:nvPicPr>
              <p:blipFill>
                <a:blip r:embed="rId42"/>
                <a:stretch>
                  <a:fillRect/>
                </a:stretch>
              </p:blipFill>
              <p:spPr>
                <a:xfrm>
                  <a:off x="2890518" y="145759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70" name="Rukopis 169">
                  <a:extLst>
                    <a:ext uri="{FF2B5EF4-FFF2-40B4-BE49-F238E27FC236}">
                      <a16:creationId xmlns:a16="http://schemas.microsoft.com/office/drawing/2014/main" id="{91B69F59-0738-42E8-B6B2-1FC1FCEF024C}"/>
                    </a:ext>
                  </a:extLst>
                </p14:cNvPr>
                <p14:cNvContentPartPr/>
                <p14:nvPr/>
              </p14:nvContentPartPr>
              <p14:xfrm>
                <a:off x="2894838" y="1461914"/>
                <a:ext cx="360" cy="2880"/>
              </p14:xfrm>
            </p:contentPart>
          </mc:Choice>
          <mc:Fallback xmlns="">
            <p:pic>
              <p:nvPicPr>
                <p:cNvPr id="170" name="Rukopis 169">
                  <a:extLst>
                    <a:ext uri="{FF2B5EF4-FFF2-40B4-BE49-F238E27FC236}">
                      <a16:creationId xmlns:a16="http://schemas.microsoft.com/office/drawing/2014/main" id="{91B69F59-0738-42E8-B6B2-1FC1FCEF024C}"/>
                    </a:ext>
                  </a:extLst>
                </p:cNvPr>
                <p:cNvPicPr/>
                <p:nvPr/>
              </p:nvPicPr>
              <p:blipFill>
                <a:blip r:embed="rId155"/>
                <a:stretch>
                  <a:fillRect/>
                </a:stretch>
              </p:blipFill>
              <p:spPr>
                <a:xfrm>
                  <a:off x="2890518" y="1457594"/>
                  <a:ext cx="9000" cy="115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71" name="Rukopis 170">
                  <a:extLst>
                    <a:ext uri="{FF2B5EF4-FFF2-40B4-BE49-F238E27FC236}">
                      <a16:creationId xmlns:a16="http://schemas.microsoft.com/office/drawing/2014/main" id="{FF5E8822-4FFA-4284-BD15-77A7CB24F2E0}"/>
                    </a:ext>
                  </a:extLst>
                </p14:cNvPr>
                <p14:cNvContentPartPr/>
                <p14:nvPr/>
              </p14:nvContentPartPr>
              <p14:xfrm>
                <a:off x="2892678" y="1466234"/>
                <a:ext cx="360" cy="360"/>
              </p14:xfrm>
            </p:contentPart>
          </mc:Choice>
          <mc:Fallback xmlns="">
            <p:pic>
              <p:nvPicPr>
                <p:cNvPr id="171" name="Rukopis 170">
                  <a:extLst>
                    <a:ext uri="{FF2B5EF4-FFF2-40B4-BE49-F238E27FC236}">
                      <a16:creationId xmlns:a16="http://schemas.microsoft.com/office/drawing/2014/main" id="{FF5E8822-4FFA-4284-BD15-77A7CB24F2E0}"/>
                    </a:ext>
                  </a:extLst>
                </p:cNvPr>
                <p:cNvPicPr/>
                <p:nvPr/>
              </p:nvPicPr>
              <p:blipFill>
                <a:blip r:embed="rId42"/>
                <a:stretch>
                  <a:fillRect/>
                </a:stretch>
              </p:blipFill>
              <p:spPr>
                <a:xfrm>
                  <a:off x="2888358" y="146191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73" name="Rukopis 172">
                  <a:extLst>
                    <a:ext uri="{FF2B5EF4-FFF2-40B4-BE49-F238E27FC236}">
                      <a16:creationId xmlns:a16="http://schemas.microsoft.com/office/drawing/2014/main" id="{4F06815C-1AFF-452D-87AC-B35EA518C05C}"/>
                    </a:ext>
                  </a:extLst>
                </p14:cNvPr>
                <p14:cNvContentPartPr/>
                <p14:nvPr/>
              </p14:nvContentPartPr>
              <p14:xfrm>
                <a:off x="2896638" y="1466234"/>
                <a:ext cx="360" cy="360"/>
              </p14:xfrm>
            </p:contentPart>
          </mc:Choice>
          <mc:Fallback xmlns="">
            <p:pic>
              <p:nvPicPr>
                <p:cNvPr id="173" name="Rukopis 172">
                  <a:extLst>
                    <a:ext uri="{FF2B5EF4-FFF2-40B4-BE49-F238E27FC236}">
                      <a16:creationId xmlns:a16="http://schemas.microsoft.com/office/drawing/2014/main" id="{4F06815C-1AFF-452D-87AC-B35EA518C05C}"/>
                    </a:ext>
                  </a:extLst>
                </p:cNvPr>
                <p:cNvPicPr/>
                <p:nvPr/>
              </p:nvPicPr>
              <p:blipFill>
                <a:blip r:embed="rId42"/>
                <a:stretch>
                  <a:fillRect/>
                </a:stretch>
              </p:blipFill>
              <p:spPr>
                <a:xfrm>
                  <a:off x="2892318" y="1461914"/>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74" name="Rukopis 173">
                  <a:extLst>
                    <a:ext uri="{FF2B5EF4-FFF2-40B4-BE49-F238E27FC236}">
                      <a16:creationId xmlns:a16="http://schemas.microsoft.com/office/drawing/2014/main" id="{1E3B7A03-CE6F-4151-AC79-D7E1FC2E3E3C}"/>
                    </a:ext>
                  </a:extLst>
                </p14:cNvPr>
                <p14:cNvContentPartPr/>
                <p14:nvPr/>
              </p14:nvContentPartPr>
              <p14:xfrm>
                <a:off x="2896638" y="1466234"/>
                <a:ext cx="360" cy="360"/>
              </p14:xfrm>
            </p:contentPart>
          </mc:Choice>
          <mc:Fallback xmlns="">
            <p:pic>
              <p:nvPicPr>
                <p:cNvPr id="174" name="Rukopis 173">
                  <a:extLst>
                    <a:ext uri="{FF2B5EF4-FFF2-40B4-BE49-F238E27FC236}">
                      <a16:creationId xmlns:a16="http://schemas.microsoft.com/office/drawing/2014/main" id="{1E3B7A03-CE6F-4151-AC79-D7E1FC2E3E3C}"/>
                    </a:ext>
                  </a:extLst>
                </p:cNvPr>
                <p:cNvPicPr/>
                <p:nvPr/>
              </p:nvPicPr>
              <p:blipFill>
                <a:blip r:embed="rId42"/>
                <a:stretch>
                  <a:fillRect/>
                </a:stretch>
              </p:blipFill>
              <p:spPr>
                <a:xfrm>
                  <a:off x="2892318" y="1461914"/>
                  <a:ext cx="9000" cy="9000"/>
                </a:xfrm>
                <a:prstGeom prst="rect">
                  <a:avLst/>
                </a:prstGeom>
              </p:spPr>
            </p:pic>
          </mc:Fallback>
        </mc:AlternateContent>
      </p:grpSp>
      <p:grpSp>
        <p:nvGrpSpPr>
          <p:cNvPr id="191" name="Skupina 190">
            <a:extLst>
              <a:ext uri="{FF2B5EF4-FFF2-40B4-BE49-F238E27FC236}">
                <a16:creationId xmlns:a16="http://schemas.microsoft.com/office/drawing/2014/main" id="{87ED7FFF-A876-4213-BC55-ED6FA39EF8CF}"/>
              </a:ext>
            </a:extLst>
          </p:cNvPr>
          <p:cNvGrpSpPr/>
          <p:nvPr/>
        </p:nvGrpSpPr>
        <p:grpSpPr>
          <a:xfrm>
            <a:off x="5638596" y="3341267"/>
            <a:ext cx="17280" cy="52200"/>
            <a:chOff x="5638596" y="3341267"/>
            <a:chExt cx="17280" cy="52200"/>
          </a:xfrm>
        </p:grpSpPr>
        <mc:AlternateContent xmlns:mc="http://schemas.openxmlformats.org/markup-compatibility/2006" xmlns:p14="http://schemas.microsoft.com/office/powerpoint/2010/main">
          <mc:Choice Requires="p14">
            <p:contentPart p14:bwMode="auto" r:id="rId159">
              <p14:nvContentPartPr>
                <p14:cNvPr id="182" name="Rukopis 181">
                  <a:extLst>
                    <a:ext uri="{FF2B5EF4-FFF2-40B4-BE49-F238E27FC236}">
                      <a16:creationId xmlns:a16="http://schemas.microsoft.com/office/drawing/2014/main" id="{529DAC4F-8536-4AE2-90D2-202C630EFD95}"/>
                    </a:ext>
                  </a:extLst>
                </p14:cNvPr>
                <p14:cNvContentPartPr/>
                <p14:nvPr/>
              </p14:nvContentPartPr>
              <p14:xfrm>
                <a:off x="5649756" y="3392027"/>
                <a:ext cx="2520" cy="1440"/>
              </p14:xfrm>
            </p:contentPart>
          </mc:Choice>
          <mc:Fallback xmlns="">
            <p:pic>
              <p:nvPicPr>
                <p:cNvPr id="182" name="Rukopis 181">
                  <a:extLst>
                    <a:ext uri="{FF2B5EF4-FFF2-40B4-BE49-F238E27FC236}">
                      <a16:creationId xmlns:a16="http://schemas.microsoft.com/office/drawing/2014/main" id="{529DAC4F-8536-4AE2-90D2-202C630EFD95}"/>
                    </a:ext>
                  </a:extLst>
                </p:cNvPr>
                <p:cNvPicPr/>
                <p:nvPr/>
              </p:nvPicPr>
              <p:blipFill>
                <a:blip r:embed="rId160"/>
                <a:stretch>
                  <a:fillRect/>
                </a:stretch>
              </p:blipFill>
              <p:spPr>
                <a:xfrm>
                  <a:off x="5645436" y="3387707"/>
                  <a:ext cx="11160" cy="1008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83" name="Rukopis 182">
                  <a:extLst>
                    <a:ext uri="{FF2B5EF4-FFF2-40B4-BE49-F238E27FC236}">
                      <a16:creationId xmlns:a16="http://schemas.microsoft.com/office/drawing/2014/main" id="{8C0E040D-243E-411F-8F57-34FB8DD84203}"/>
                    </a:ext>
                  </a:extLst>
                </p14:cNvPr>
                <p14:cNvContentPartPr/>
                <p14:nvPr/>
              </p14:nvContentPartPr>
              <p14:xfrm>
                <a:off x="5655516" y="3380507"/>
                <a:ext cx="360" cy="720"/>
              </p14:xfrm>
            </p:contentPart>
          </mc:Choice>
          <mc:Fallback xmlns="">
            <p:pic>
              <p:nvPicPr>
                <p:cNvPr id="183" name="Rukopis 182">
                  <a:extLst>
                    <a:ext uri="{FF2B5EF4-FFF2-40B4-BE49-F238E27FC236}">
                      <a16:creationId xmlns:a16="http://schemas.microsoft.com/office/drawing/2014/main" id="{8C0E040D-243E-411F-8F57-34FB8DD84203}"/>
                    </a:ext>
                  </a:extLst>
                </p:cNvPr>
                <p:cNvPicPr/>
                <p:nvPr/>
              </p:nvPicPr>
              <p:blipFill>
                <a:blip r:embed="rId62"/>
                <a:stretch>
                  <a:fillRect/>
                </a:stretch>
              </p:blipFill>
              <p:spPr>
                <a:xfrm>
                  <a:off x="5651196" y="3376187"/>
                  <a:ext cx="9000" cy="93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84" name="Rukopis 183">
                  <a:extLst>
                    <a:ext uri="{FF2B5EF4-FFF2-40B4-BE49-F238E27FC236}">
                      <a16:creationId xmlns:a16="http://schemas.microsoft.com/office/drawing/2014/main" id="{36BE8565-5A20-487A-AB9D-3B5C94AF18C8}"/>
                    </a:ext>
                  </a:extLst>
                </p14:cNvPr>
                <p14:cNvContentPartPr/>
                <p14:nvPr/>
              </p14:nvContentPartPr>
              <p14:xfrm>
                <a:off x="5655516" y="3377987"/>
                <a:ext cx="360" cy="360"/>
              </p14:xfrm>
            </p:contentPart>
          </mc:Choice>
          <mc:Fallback xmlns="">
            <p:pic>
              <p:nvPicPr>
                <p:cNvPr id="184" name="Rukopis 183">
                  <a:extLst>
                    <a:ext uri="{FF2B5EF4-FFF2-40B4-BE49-F238E27FC236}">
                      <a16:creationId xmlns:a16="http://schemas.microsoft.com/office/drawing/2014/main" id="{36BE8565-5A20-487A-AB9D-3B5C94AF18C8}"/>
                    </a:ext>
                  </a:extLst>
                </p:cNvPr>
                <p:cNvPicPr/>
                <p:nvPr/>
              </p:nvPicPr>
              <p:blipFill>
                <a:blip r:embed="rId62"/>
                <a:stretch>
                  <a:fillRect/>
                </a:stretch>
              </p:blipFill>
              <p:spPr>
                <a:xfrm>
                  <a:off x="5651196" y="337366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86" name="Rukopis 185">
                  <a:extLst>
                    <a:ext uri="{FF2B5EF4-FFF2-40B4-BE49-F238E27FC236}">
                      <a16:creationId xmlns:a16="http://schemas.microsoft.com/office/drawing/2014/main" id="{4F3D0856-FFEA-45C8-9547-723DF1A3F09E}"/>
                    </a:ext>
                  </a:extLst>
                </p14:cNvPr>
                <p14:cNvContentPartPr/>
                <p14:nvPr/>
              </p14:nvContentPartPr>
              <p14:xfrm>
                <a:off x="5655516" y="3355667"/>
                <a:ext cx="360" cy="16920"/>
              </p14:xfrm>
            </p:contentPart>
          </mc:Choice>
          <mc:Fallback xmlns="">
            <p:pic>
              <p:nvPicPr>
                <p:cNvPr id="186" name="Rukopis 185">
                  <a:extLst>
                    <a:ext uri="{FF2B5EF4-FFF2-40B4-BE49-F238E27FC236}">
                      <a16:creationId xmlns:a16="http://schemas.microsoft.com/office/drawing/2014/main" id="{4F3D0856-FFEA-45C8-9547-723DF1A3F09E}"/>
                    </a:ext>
                  </a:extLst>
                </p:cNvPr>
                <p:cNvPicPr/>
                <p:nvPr/>
              </p:nvPicPr>
              <p:blipFill>
                <a:blip r:embed="rId164"/>
                <a:stretch>
                  <a:fillRect/>
                </a:stretch>
              </p:blipFill>
              <p:spPr>
                <a:xfrm>
                  <a:off x="5651196" y="3351347"/>
                  <a:ext cx="900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87" name="Rukopis 186">
                  <a:extLst>
                    <a:ext uri="{FF2B5EF4-FFF2-40B4-BE49-F238E27FC236}">
                      <a16:creationId xmlns:a16="http://schemas.microsoft.com/office/drawing/2014/main" id="{C7153269-81B5-40CE-A6D2-C78EE085C3BA}"/>
                    </a:ext>
                  </a:extLst>
                </p14:cNvPr>
                <p14:cNvContentPartPr/>
                <p14:nvPr/>
              </p14:nvContentPartPr>
              <p14:xfrm>
                <a:off x="5650116" y="3341267"/>
                <a:ext cx="2880" cy="11160"/>
              </p14:xfrm>
            </p:contentPart>
          </mc:Choice>
          <mc:Fallback xmlns="">
            <p:pic>
              <p:nvPicPr>
                <p:cNvPr id="187" name="Rukopis 186">
                  <a:extLst>
                    <a:ext uri="{FF2B5EF4-FFF2-40B4-BE49-F238E27FC236}">
                      <a16:creationId xmlns:a16="http://schemas.microsoft.com/office/drawing/2014/main" id="{C7153269-81B5-40CE-A6D2-C78EE085C3BA}"/>
                    </a:ext>
                  </a:extLst>
                </p:cNvPr>
                <p:cNvPicPr/>
                <p:nvPr/>
              </p:nvPicPr>
              <p:blipFill>
                <a:blip r:embed="rId166"/>
                <a:stretch>
                  <a:fillRect/>
                </a:stretch>
              </p:blipFill>
              <p:spPr>
                <a:xfrm>
                  <a:off x="5645796" y="3336947"/>
                  <a:ext cx="1152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88" name="Rukopis 187">
                  <a:extLst>
                    <a:ext uri="{FF2B5EF4-FFF2-40B4-BE49-F238E27FC236}">
                      <a16:creationId xmlns:a16="http://schemas.microsoft.com/office/drawing/2014/main" id="{F2FD9F4A-6505-433A-8ABF-11EBF6C256F7}"/>
                    </a:ext>
                  </a:extLst>
                </p14:cNvPr>
                <p14:cNvContentPartPr/>
                <p14:nvPr/>
              </p14:nvContentPartPr>
              <p14:xfrm>
                <a:off x="5641476" y="3372227"/>
                <a:ext cx="1800" cy="360"/>
              </p14:xfrm>
            </p:contentPart>
          </mc:Choice>
          <mc:Fallback xmlns="">
            <p:pic>
              <p:nvPicPr>
                <p:cNvPr id="188" name="Rukopis 187">
                  <a:extLst>
                    <a:ext uri="{FF2B5EF4-FFF2-40B4-BE49-F238E27FC236}">
                      <a16:creationId xmlns:a16="http://schemas.microsoft.com/office/drawing/2014/main" id="{F2FD9F4A-6505-433A-8ABF-11EBF6C256F7}"/>
                    </a:ext>
                  </a:extLst>
                </p:cNvPr>
                <p:cNvPicPr/>
                <p:nvPr/>
              </p:nvPicPr>
              <p:blipFill>
                <a:blip r:embed="rId168"/>
                <a:stretch>
                  <a:fillRect/>
                </a:stretch>
              </p:blipFill>
              <p:spPr>
                <a:xfrm>
                  <a:off x="5637156" y="3367907"/>
                  <a:ext cx="1044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90" name="Rukopis 189">
                  <a:extLst>
                    <a:ext uri="{FF2B5EF4-FFF2-40B4-BE49-F238E27FC236}">
                      <a16:creationId xmlns:a16="http://schemas.microsoft.com/office/drawing/2014/main" id="{49D1D77E-E7BF-477D-8D21-2DF381D04237}"/>
                    </a:ext>
                  </a:extLst>
                </p14:cNvPr>
                <p14:cNvContentPartPr/>
                <p14:nvPr/>
              </p14:nvContentPartPr>
              <p14:xfrm>
                <a:off x="5638596" y="3358187"/>
                <a:ext cx="360" cy="360"/>
              </p14:xfrm>
            </p:contentPart>
          </mc:Choice>
          <mc:Fallback xmlns="">
            <p:pic>
              <p:nvPicPr>
                <p:cNvPr id="190" name="Rukopis 189">
                  <a:extLst>
                    <a:ext uri="{FF2B5EF4-FFF2-40B4-BE49-F238E27FC236}">
                      <a16:creationId xmlns:a16="http://schemas.microsoft.com/office/drawing/2014/main" id="{49D1D77E-E7BF-477D-8D21-2DF381D04237}"/>
                    </a:ext>
                  </a:extLst>
                </p:cNvPr>
                <p:cNvPicPr/>
                <p:nvPr/>
              </p:nvPicPr>
              <p:blipFill>
                <a:blip r:embed="rId62"/>
                <a:stretch>
                  <a:fillRect/>
                </a:stretch>
              </p:blipFill>
              <p:spPr>
                <a:xfrm>
                  <a:off x="5634276" y="3353867"/>
                  <a:ext cx="9000" cy="9000"/>
                </a:xfrm>
                <a:prstGeom prst="rect">
                  <a:avLst/>
                </a:prstGeom>
              </p:spPr>
            </p:pic>
          </mc:Fallback>
        </mc:AlternateContent>
      </p:grpSp>
      <p:grpSp>
        <p:nvGrpSpPr>
          <p:cNvPr id="203" name="Skupina 202">
            <a:extLst>
              <a:ext uri="{FF2B5EF4-FFF2-40B4-BE49-F238E27FC236}">
                <a16:creationId xmlns:a16="http://schemas.microsoft.com/office/drawing/2014/main" id="{E5432CA3-1731-41A3-A854-90A4C3BF54D8}"/>
              </a:ext>
            </a:extLst>
          </p:cNvPr>
          <p:cNvGrpSpPr/>
          <p:nvPr/>
        </p:nvGrpSpPr>
        <p:grpSpPr>
          <a:xfrm>
            <a:off x="5638980" y="3360420"/>
            <a:ext cx="16896" cy="23687"/>
            <a:chOff x="5638980" y="3360420"/>
            <a:chExt cx="16896" cy="23687"/>
          </a:xfrm>
        </p:grpSpPr>
        <mc:AlternateContent xmlns:mc="http://schemas.openxmlformats.org/markup-compatibility/2006" xmlns:p14="http://schemas.microsoft.com/office/powerpoint/2010/main">
          <mc:Choice Requires="p14">
            <p:contentPart p14:bwMode="auto" r:id="rId170">
              <p14:nvContentPartPr>
                <p14:cNvPr id="176" name="Rukopis 175">
                  <a:extLst>
                    <a:ext uri="{FF2B5EF4-FFF2-40B4-BE49-F238E27FC236}">
                      <a16:creationId xmlns:a16="http://schemas.microsoft.com/office/drawing/2014/main" id="{EFECC727-6BB5-4451-8FF3-535DBDCB44C1}"/>
                    </a:ext>
                  </a:extLst>
                </p14:cNvPr>
                <p14:cNvContentPartPr/>
                <p14:nvPr/>
              </p14:nvContentPartPr>
              <p14:xfrm>
                <a:off x="5638980" y="3360420"/>
                <a:ext cx="360" cy="360"/>
              </p14:xfrm>
            </p:contentPart>
          </mc:Choice>
          <mc:Fallback xmlns="">
            <p:pic>
              <p:nvPicPr>
                <p:cNvPr id="176" name="Rukopis 175">
                  <a:extLst>
                    <a:ext uri="{FF2B5EF4-FFF2-40B4-BE49-F238E27FC236}">
                      <a16:creationId xmlns:a16="http://schemas.microsoft.com/office/drawing/2014/main" id="{EFECC727-6BB5-4451-8FF3-535DBDCB44C1}"/>
                    </a:ext>
                  </a:extLst>
                </p:cNvPr>
                <p:cNvPicPr/>
                <p:nvPr/>
              </p:nvPicPr>
              <p:blipFill>
                <a:blip r:embed="rId42"/>
                <a:stretch>
                  <a:fillRect/>
                </a:stretch>
              </p:blipFill>
              <p:spPr>
                <a:xfrm>
                  <a:off x="5634660" y="335574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77" name="Rukopis 176">
                  <a:extLst>
                    <a:ext uri="{FF2B5EF4-FFF2-40B4-BE49-F238E27FC236}">
                      <a16:creationId xmlns:a16="http://schemas.microsoft.com/office/drawing/2014/main" id="{AEAD63FF-EFD4-48CB-8471-54B8D2518DD2}"/>
                    </a:ext>
                  </a:extLst>
                </p14:cNvPr>
                <p14:cNvContentPartPr/>
                <p14:nvPr/>
              </p14:nvContentPartPr>
              <p14:xfrm>
                <a:off x="5654100" y="3360420"/>
                <a:ext cx="360" cy="360"/>
              </p14:xfrm>
            </p:contentPart>
          </mc:Choice>
          <mc:Fallback xmlns="">
            <p:pic>
              <p:nvPicPr>
                <p:cNvPr id="177" name="Rukopis 176">
                  <a:extLst>
                    <a:ext uri="{FF2B5EF4-FFF2-40B4-BE49-F238E27FC236}">
                      <a16:creationId xmlns:a16="http://schemas.microsoft.com/office/drawing/2014/main" id="{AEAD63FF-EFD4-48CB-8471-54B8D2518DD2}"/>
                    </a:ext>
                  </a:extLst>
                </p:cNvPr>
                <p:cNvPicPr/>
                <p:nvPr/>
              </p:nvPicPr>
              <p:blipFill>
                <a:blip r:embed="rId42"/>
                <a:stretch>
                  <a:fillRect/>
                </a:stretch>
              </p:blipFill>
              <p:spPr>
                <a:xfrm>
                  <a:off x="5649780" y="335574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79" name="Rukopis 178">
                  <a:extLst>
                    <a:ext uri="{FF2B5EF4-FFF2-40B4-BE49-F238E27FC236}">
                      <a16:creationId xmlns:a16="http://schemas.microsoft.com/office/drawing/2014/main" id="{34159C51-6C35-47F9-A256-2C6F86A969F3}"/>
                    </a:ext>
                  </a:extLst>
                </p14:cNvPr>
                <p14:cNvContentPartPr/>
                <p14:nvPr/>
              </p14:nvContentPartPr>
              <p14:xfrm>
                <a:off x="5654100" y="3375540"/>
                <a:ext cx="360" cy="360"/>
              </p14:xfrm>
            </p:contentPart>
          </mc:Choice>
          <mc:Fallback xmlns="">
            <p:pic>
              <p:nvPicPr>
                <p:cNvPr id="179" name="Rukopis 178">
                  <a:extLst>
                    <a:ext uri="{FF2B5EF4-FFF2-40B4-BE49-F238E27FC236}">
                      <a16:creationId xmlns:a16="http://schemas.microsoft.com/office/drawing/2014/main" id="{34159C51-6C35-47F9-A256-2C6F86A969F3}"/>
                    </a:ext>
                  </a:extLst>
                </p:cNvPr>
                <p:cNvPicPr/>
                <p:nvPr/>
              </p:nvPicPr>
              <p:blipFill>
                <a:blip r:embed="rId42"/>
                <a:stretch>
                  <a:fillRect/>
                </a:stretch>
              </p:blipFill>
              <p:spPr>
                <a:xfrm>
                  <a:off x="5649780" y="33708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80" name="Rukopis 179">
                  <a:extLst>
                    <a:ext uri="{FF2B5EF4-FFF2-40B4-BE49-F238E27FC236}">
                      <a16:creationId xmlns:a16="http://schemas.microsoft.com/office/drawing/2014/main" id="{E3222D39-2CBB-4106-96CD-59A61DCEF759}"/>
                    </a:ext>
                  </a:extLst>
                </p14:cNvPr>
                <p14:cNvContentPartPr/>
                <p14:nvPr/>
              </p14:nvContentPartPr>
              <p14:xfrm>
                <a:off x="5654100" y="3375540"/>
                <a:ext cx="360" cy="360"/>
              </p14:xfrm>
            </p:contentPart>
          </mc:Choice>
          <mc:Fallback xmlns="">
            <p:pic>
              <p:nvPicPr>
                <p:cNvPr id="180" name="Rukopis 179">
                  <a:extLst>
                    <a:ext uri="{FF2B5EF4-FFF2-40B4-BE49-F238E27FC236}">
                      <a16:creationId xmlns:a16="http://schemas.microsoft.com/office/drawing/2014/main" id="{E3222D39-2CBB-4106-96CD-59A61DCEF759}"/>
                    </a:ext>
                  </a:extLst>
                </p:cNvPr>
                <p:cNvPicPr/>
                <p:nvPr/>
              </p:nvPicPr>
              <p:blipFill>
                <a:blip r:embed="rId42"/>
                <a:stretch>
                  <a:fillRect/>
                </a:stretch>
              </p:blipFill>
              <p:spPr>
                <a:xfrm>
                  <a:off x="5649780" y="337086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92" name="Rukopis 191">
                  <a:extLst>
                    <a:ext uri="{FF2B5EF4-FFF2-40B4-BE49-F238E27FC236}">
                      <a16:creationId xmlns:a16="http://schemas.microsoft.com/office/drawing/2014/main" id="{1BBD40AC-6606-4634-900C-654F223E6807}"/>
                    </a:ext>
                  </a:extLst>
                </p14:cNvPr>
                <p14:cNvContentPartPr/>
                <p14:nvPr/>
              </p14:nvContentPartPr>
              <p14:xfrm>
                <a:off x="5649756" y="3383747"/>
                <a:ext cx="360" cy="360"/>
              </p14:xfrm>
            </p:contentPart>
          </mc:Choice>
          <mc:Fallback xmlns="">
            <p:pic>
              <p:nvPicPr>
                <p:cNvPr id="192" name="Rukopis 191">
                  <a:extLst>
                    <a:ext uri="{FF2B5EF4-FFF2-40B4-BE49-F238E27FC236}">
                      <a16:creationId xmlns:a16="http://schemas.microsoft.com/office/drawing/2014/main" id="{1BBD40AC-6606-4634-900C-654F223E6807}"/>
                    </a:ext>
                  </a:extLst>
                </p:cNvPr>
                <p:cNvPicPr/>
                <p:nvPr/>
              </p:nvPicPr>
              <p:blipFill>
                <a:blip r:embed="rId42"/>
                <a:stretch>
                  <a:fillRect/>
                </a:stretch>
              </p:blipFill>
              <p:spPr>
                <a:xfrm>
                  <a:off x="5645436" y="33794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93" name="Rukopis 192">
                  <a:extLst>
                    <a:ext uri="{FF2B5EF4-FFF2-40B4-BE49-F238E27FC236}">
                      <a16:creationId xmlns:a16="http://schemas.microsoft.com/office/drawing/2014/main" id="{1F4B825F-0255-41B3-96E5-F335EB52DBBE}"/>
                    </a:ext>
                  </a:extLst>
                </p14:cNvPr>
                <p14:cNvContentPartPr/>
                <p14:nvPr/>
              </p14:nvContentPartPr>
              <p14:xfrm>
                <a:off x="5649756" y="3383747"/>
                <a:ext cx="360" cy="360"/>
              </p14:xfrm>
            </p:contentPart>
          </mc:Choice>
          <mc:Fallback xmlns="">
            <p:pic>
              <p:nvPicPr>
                <p:cNvPr id="193" name="Rukopis 192">
                  <a:extLst>
                    <a:ext uri="{FF2B5EF4-FFF2-40B4-BE49-F238E27FC236}">
                      <a16:creationId xmlns:a16="http://schemas.microsoft.com/office/drawing/2014/main" id="{1F4B825F-0255-41B3-96E5-F335EB52DBBE}"/>
                    </a:ext>
                  </a:extLst>
                </p:cNvPr>
                <p:cNvPicPr/>
                <p:nvPr/>
              </p:nvPicPr>
              <p:blipFill>
                <a:blip r:embed="rId42"/>
                <a:stretch>
                  <a:fillRect/>
                </a:stretch>
              </p:blipFill>
              <p:spPr>
                <a:xfrm>
                  <a:off x="5645436" y="33794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95" name="Rukopis 194">
                  <a:extLst>
                    <a:ext uri="{FF2B5EF4-FFF2-40B4-BE49-F238E27FC236}">
                      <a16:creationId xmlns:a16="http://schemas.microsoft.com/office/drawing/2014/main" id="{7349F434-A536-4E4F-B7D6-1314D5D6E266}"/>
                    </a:ext>
                  </a:extLst>
                </p14:cNvPr>
                <p14:cNvContentPartPr/>
                <p14:nvPr/>
              </p14:nvContentPartPr>
              <p14:xfrm>
                <a:off x="5641116" y="3380867"/>
                <a:ext cx="720" cy="360"/>
              </p14:xfrm>
            </p:contentPart>
          </mc:Choice>
          <mc:Fallback xmlns="">
            <p:pic>
              <p:nvPicPr>
                <p:cNvPr id="195" name="Rukopis 194">
                  <a:extLst>
                    <a:ext uri="{FF2B5EF4-FFF2-40B4-BE49-F238E27FC236}">
                      <a16:creationId xmlns:a16="http://schemas.microsoft.com/office/drawing/2014/main" id="{7349F434-A536-4E4F-B7D6-1314D5D6E266}"/>
                    </a:ext>
                  </a:extLst>
                </p:cNvPr>
                <p:cNvPicPr/>
                <p:nvPr/>
              </p:nvPicPr>
              <p:blipFill>
                <a:blip r:embed="rId177"/>
                <a:stretch>
                  <a:fillRect/>
                </a:stretch>
              </p:blipFill>
              <p:spPr>
                <a:xfrm>
                  <a:off x="5636796" y="3376547"/>
                  <a:ext cx="93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97" name="Rukopis 196">
                  <a:extLst>
                    <a:ext uri="{FF2B5EF4-FFF2-40B4-BE49-F238E27FC236}">
                      <a16:creationId xmlns:a16="http://schemas.microsoft.com/office/drawing/2014/main" id="{BF6936AD-D37C-4CA3-B17C-3EFC397AC296}"/>
                    </a:ext>
                  </a:extLst>
                </p14:cNvPr>
                <p14:cNvContentPartPr/>
                <p14:nvPr/>
              </p14:nvContentPartPr>
              <p14:xfrm>
                <a:off x="5641476" y="3363947"/>
                <a:ext cx="360" cy="360"/>
              </p14:xfrm>
            </p:contentPart>
          </mc:Choice>
          <mc:Fallback xmlns="">
            <p:pic>
              <p:nvPicPr>
                <p:cNvPr id="197" name="Rukopis 196">
                  <a:extLst>
                    <a:ext uri="{FF2B5EF4-FFF2-40B4-BE49-F238E27FC236}">
                      <a16:creationId xmlns:a16="http://schemas.microsoft.com/office/drawing/2014/main" id="{BF6936AD-D37C-4CA3-B17C-3EFC397AC296}"/>
                    </a:ext>
                  </a:extLst>
                </p:cNvPr>
                <p:cNvPicPr/>
                <p:nvPr/>
              </p:nvPicPr>
              <p:blipFill>
                <a:blip r:embed="rId42"/>
                <a:stretch>
                  <a:fillRect/>
                </a:stretch>
              </p:blipFill>
              <p:spPr>
                <a:xfrm>
                  <a:off x="5637156" y="33596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98" name="Rukopis 197">
                  <a:extLst>
                    <a:ext uri="{FF2B5EF4-FFF2-40B4-BE49-F238E27FC236}">
                      <a16:creationId xmlns:a16="http://schemas.microsoft.com/office/drawing/2014/main" id="{C3EC56A3-C717-472C-90BB-C7CE66E41832}"/>
                    </a:ext>
                  </a:extLst>
                </p14:cNvPr>
                <p14:cNvContentPartPr/>
                <p14:nvPr/>
              </p14:nvContentPartPr>
              <p14:xfrm>
                <a:off x="5641476" y="3369707"/>
                <a:ext cx="360" cy="360"/>
              </p14:xfrm>
            </p:contentPart>
          </mc:Choice>
          <mc:Fallback xmlns="">
            <p:pic>
              <p:nvPicPr>
                <p:cNvPr id="198" name="Rukopis 197">
                  <a:extLst>
                    <a:ext uri="{FF2B5EF4-FFF2-40B4-BE49-F238E27FC236}">
                      <a16:creationId xmlns:a16="http://schemas.microsoft.com/office/drawing/2014/main" id="{C3EC56A3-C717-472C-90BB-C7CE66E41832}"/>
                    </a:ext>
                  </a:extLst>
                </p:cNvPr>
                <p:cNvPicPr/>
                <p:nvPr/>
              </p:nvPicPr>
              <p:blipFill>
                <a:blip r:embed="rId42"/>
                <a:stretch>
                  <a:fillRect/>
                </a:stretch>
              </p:blipFill>
              <p:spPr>
                <a:xfrm>
                  <a:off x="5637156" y="336538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00" name="Rukopis 199">
                  <a:extLst>
                    <a:ext uri="{FF2B5EF4-FFF2-40B4-BE49-F238E27FC236}">
                      <a16:creationId xmlns:a16="http://schemas.microsoft.com/office/drawing/2014/main" id="{1F9E6D40-09E9-4197-B5DD-5D5495EDEE8B}"/>
                    </a:ext>
                  </a:extLst>
                </p14:cNvPr>
                <p14:cNvContentPartPr/>
                <p14:nvPr/>
              </p14:nvContentPartPr>
              <p14:xfrm>
                <a:off x="5655516" y="3361067"/>
                <a:ext cx="360" cy="360"/>
              </p14:xfrm>
            </p:contentPart>
          </mc:Choice>
          <mc:Fallback xmlns="">
            <p:pic>
              <p:nvPicPr>
                <p:cNvPr id="200" name="Rukopis 199">
                  <a:extLst>
                    <a:ext uri="{FF2B5EF4-FFF2-40B4-BE49-F238E27FC236}">
                      <a16:creationId xmlns:a16="http://schemas.microsoft.com/office/drawing/2014/main" id="{1F9E6D40-09E9-4197-B5DD-5D5495EDEE8B}"/>
                    </a:ext>
                  </a:extLst>
                </p:cNvPr>
                <p:cNvPicPr/>
                <p:nvPr/>
              </p:nvPicPr>
              <p:blipFill>
                <a:blip r:embed="rId42"/>
                <a:stretch>
                  <a:fillRect/>
                </a:stretch>
              </p:blipFill>
              <p:spPr>
                <a:xfrm>
                  <a:off x="5651196" y="33567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202" name="Rukopis 201">
                  <a:extLst>
                    <a:ext uri="{FF2B5EF4-FFF2-40B4-BE49-F238E27FC236}">
                      <a16:creationId xmlns:a16="http://schemas.microsoft.com/office/drawing/2014/main" id="{6A451D3D-5D55-478B-B424-FACBFC58FED2}"/>
                    </a:ext>
                  </a:extLst>
                </p14:cNvPr>
                <p14:cNvContentPartPr/>
                <p14:nvPr/>
              </p14:nvContentPartPr>
              <p14:xfrm>
                <a:off x="5644356" y="3363947"/>
                <a:ext cx="360" cy="360"/>
              </p14:xfrm>
            </p:contentPart>
          </mc:Choice>
          <mc:Fallback xmlns="">
            <p:pic>
              <p:nvPicPr>
                <p:cNvPr id="202" name="Rukopis 201">
                  <a:extLst>
                    <a:ext uri="{FF2B5EF4-FFF2-40B4-BE49-F238E27FC236}">
                      <a16:creationId xmlns:a16="http://schemas.microsoft.com/office/drawing/2014/main" id="{6A451D3D-5D55-478B-B424-FACBFC58FED2}"/>
                    </a:ext>
                  </a:extLst>
                </p:cNvPr>
                <p:cNvPicPr/>
                <p:nvPr/>
              </p:nvPicPr>
              <p:blipFill>
                <a:blip r:embed="rId42"/>
                <a:stretch>
                  <a:fillRect/>
                </a:stretch>
              </p:blipFill>
              <p:spPr>
                <a:xfrm>
                  <a:off x="5640036" y="3359627"/>
                  <a:ext cx="90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2">
            <p14:nvContentPartPr>
              <p14:cNvPr id="204" name="Rukopis 203">
                <a:extLst>
                  <a:ext uri="{FF2B5EF4-FFF2-40B4-BE49-F238E27FC236}">
                    <a16:creationId xmlns:a16="http://schemas.microsoft.com/office/drawing/2014/main" id="{F0EDE3E1-30EE-47EE-9765-E2E47E0357DA}"/>
                  </a:ext>
                </a:extLst>
              </p14:cNvPr>
              <p14:cNvContentPartPr/>
              <p14:nvPr/>
            </p14:nvContentPartPr>
            <p14:xfrm>
              <a:off x="10256250" y="2512335"/>
              <a:ext cx="53280" cy="8280"/>
            </p14:xfrm>
          </p:contentPart>
        </mc:Choice>
        <mc:Fallback xmlns="">
          <p:pic>
            <p:nvPicPr>
              <p:cNvPr id="204" name="Rukopis 203">
                <a:extLst>
                  <a:ext uri="{FF2B5EF4-FFF2-40B4-BE49-F238E27FC236}">
                    <a16:creationId xmlns:a16="http://schemas.microsoft.com/office/drawing/2014/main" id="{F0EDE3E1-30EE-47EE-9765-E2E47E0357DA}"/>
                  </a:ext>
                </a:extLst>
              </p:cNvPr>
              <p:cNvPicPr/>
              <p:nvPr/>
            </p:nvPicPr>
            <p:blipFill>
              <a:blip r:embed="rId183"/>
              <a:stretch>
                <a:fillRect/>
              </a:stretch>
            </p:blipFill>
            <p:spPr>
              <a:xfrm>
                <a:off x="10251930" y="2508015"/>
                <a:ext cx="6192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05" name="Rukopis 204">
                <a:extLst>
                  <a:ext uri="{FF2B5EF4-FFF2-40B4-BE49-F238E27FC236}">
                    <a16:creationId xmlns:a16="http://schemas.microsoft.com/office/drawing/2014/main" id="{4179B9B0-D8C6-4589-A1EE-9B15FED10810}"/>
                  </a:ext>
                </a:extLst>
              </p14:cNvPr>
              <p14:cNvContentPartPr/>
              <p14:nvPr/>
            </p14:nvContentPartPr>
            <p14:xfrm>
              <a:off x="10299450" y="2514495"/>
              <a:ext cx="16200" cy="57960"/>
            </p14:xfrm>
          </p:contentPart>
        </mc:Choice>
        <mc:Fallback xmlns="">
          <p:pic>
            <p:nvPicPr>
              <p:cNvPr id="205" name="Rukopis 204">
                <a:extLst>
                  <a:ext uri="{FF2B5EF4-FFF2-40B4-BE49-F238E27FC236}">
                    <a16:creationId xmlns:a16="http://schemas.microsoft.com/office/drawing/2014/main" id="{4179B9B0-D8C6-4589-A1EE-9B15FED10810}"/>
                  </a:ext>
                </a:extLst>
              </p:cNvPr>
              <p:cNvPicPr/>
              <p:nvPr/>
            </p:nvPicPr>
            <p:blipFill>
              <a:blip r:embed="rId185"/>
              <a:stretch>
                <a:fillRect/>
              </a:stretch>
            </p:blipFill>
            <p:spPr>
              <a:xfrm>
                <a:off x="10295130" y="2510175"/>
                <a:ext cx="248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06" name="Rukopis 205">
                <a:extLst>
                  <a:ext uri="{FF2B5EF4-FFF2-40B4-BE49-F238E27FC236}">
                    <a16:creationId xmlns:a16="http://schemas.microsoft.com/office/drawing/2014/main" id="{94154CF5-46CA-4B9E-ABDB-8816950AC3EF}"/>
                  </a:ext>
                </a:extLst>
              </p14:cNvPr>
              <p14:cNvContentPartPr/>
              <p14:nvPr/>
            </p14:nvContentPartPr>
            <p14:xfrm>
              <a:off x="10282890" y="2520975"/>
              <a:ext cx="33480" cy="64440"/>
            </p14:xfrm>
          </p:contentPart>
        </mc:Choice>
        <mc:Fallback xmlns="">
          <p:pic>
            <p:nvPicPr>
              <p:cNvPr id="206" name="Rukopis 205">
                <a:extLst>
                  <a:ext uri="{FF2B5EF4-FFF2-40B4-BE49-F238E27FC236}">
                    <a16:creationId xmlns:a16="http://schemas.microsoft.com/office/drawing/2014/main" id="{94154CF5-46CA-4B9E-ABDB-8816950AC3EF}"/>
                  </a:ext>
                </a:extLst>
              </p:cNvPr>
              <p:cNvPicPr/>
              <p:nvPr/>
            </p:nvPicPr>
            <p:blipFill>
              <a:blip r:embed="rId187"/>
              <a:stretch>
                <a:fillRect/>
              </a:stretch>
            </p:blipFill>
            <p:spPr>
              <a:xfrm>
                <a:off x="10278570" y="2516655"/>
                <a:ext cx="4212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07" name="Rukopis 206">
                <a:extLst>
                  <a:ext uri="{FF2B5EF4-FFF2-40B4-BE49-F238E27FC236}">
                    <a16:creationId xmlns:a16="http://schemas.microsoft.com/office/drawing/2014/main" id="{B9AD4506-CCF1-4389-A1C8-BD7AAFB4D7B3}"/>
                  </a:ext>
                </a:extLst>
              </p14:cNvPr>
              <p14:cNvContentPartPr/>
              <p14:nvPr/>
            </p14:nvContentPartPr>
            <p14:xfrm>
              <a:off x="10255530" y="2571735"/>
              <a:ext cx="1080" cy="720"/>
            </p14:xfrm>
          </p:contentPart>
        </mc:Choice>
        <mc:Fallback xmlns="">
          <p:pic>
            <p:nvPicPr>
              <p:cNvPr id="207" name="Rukopis 206">
                <a:extLst>
                  <a:ext uri="{FF2B5EF4-FFF2-40B4-BE49-F238E27FC236}">
                    <a16:creationId xmlns:a16="http://schemas.microsoft.com/office/drawing/2014/main" id="{B9AD4506-CCF1-4389-A1C8-BD7AAFB4D7B3}"/>
                  </a:ext>
                </a:extLst>
              </p:cNvPr>
              <p:cNvPicPr/>
              <p:nvPr/>
            </p:nvPicPr>
            <p:blipFill>
              <a:blip r:embed="rId189"/>
              <a:stretch>
                <a:fillRect/>
              </a:stretch>
            </p:blipFill>
            <p:spPr>
              <a:xfrm>
                <a:off x="10251210" y="2567055"/>
                <a:ext cx="9720" cy="9360"/>
              </a:xfrm>
              <a:prstGeom prst="rect">
                <a:avLst/>
              </a:prstGeom>
            </p:spPr>
          </p:pic>
        </mc:Fallback>
      </mc:AlternateContent>
      <p:grpSp>
        <p:nvGrpSpPr>
          <p:cNvPr id="233" name="Skupina 232">
            <a:extLst>
              <a:ext uri="{FF2B5EF4-FFF2-40B4-BE49-F238E27FC236}">
                <a16:creationId xmlns:a16="http://schemas.microsoft.com/office/drawing/2014/main" id="{FA44D98B-52E9-44BE-B646-C9DA40EEA39F}"/>
              </a:ext>
            </a:extLst>
          </p:cNvPr>
          <p:cNvGrpSpPr/>
          <p:nvPr/>
        </p:nvGrpSpPr>
        <p:grpSpPr>
          <a:xfrm>
            <a:off x="10264170" y="2523855"/>
            <a:ext cx="15480" cy="23400"/>
            <a:chOff x="10264170" y="2523855"/>
            <a:chExt cx="15480" cy="23400"/>
          </a:xfrm>
        </p:grpSpPr>
        <mc:AlternateContent xmlns:mc="http://schemas.openxmlformats.org/markup-compatibility/2006" xmlns:p14="http://schemas.microsoft.com/office/powerpoint/2010/main">
          <mc:Choice Requires="p14">
            <p:contentPart p14:bwMode="auto" r:id="rId190">
              <p14:nvContentPartPr>
                <p14:cNvPr id="220" name="Rukopis 219">
                  <a:extLst>
                    <a:ext uri="{FF2B5EF4-FFF2-40B4-BE49-F238E27FC236}">
                      <a16:creationId xmlns:a16="http://schemas.microsoft.com/office/drawing/2014/main" id="{C70CA929-CECE-4154-987A-1C31818B01EF}"/>
                    </a:ext>
                  </a:extLst>
                </p14:cNvPr>
                <p14:cNvContentPartPr/>
                <p14:nvPr/>
              </p14:nvContentPartPr>
              <p14:xfrm>
                <a:off x="10277490" y="2537175"/>
                <a:ext cx="360" cy="360"/>
              </p14:xfrm>
            </p:contentPart>
          </mc:Choice>
          <mc:Fallback xmlns="">
            <p:pic>
              <p:nvPicPr>
                <p:cNvPr id="220" name="Rukopis 219">
                  <a:extLst>
                    <a:ext uri="{FF2B5EF4-FFF2-40B4-BE49-F238E27FC236}">
                      <a16:creationId xmlns:a16="http://schemas.microsoft.com/office/drawing/2014/main" id="{C70CA929-CECE-4154-987A-1C31818B01EF}"/>
                    </a:ext>
                  </a:extLst>
                </p:cNvPr>
                <p:cNvPicPr/>
                <p:nvPr/>
              </p:nvPicPr>
              <p:blipFill>
                <a:blip r:embed="rId62"/>
                <a:stretch>
                  <a:fillRect/>
                </a:stretch>
              </p:blipFill>
              <p:spPr>
                <a:xfrm>
                  <a:off x="10272810" y="25328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221" name="Rukopis 220">
                  <a:extLst>
                    <a:ext uri="{FF2B5EF4-FFF2-40B4-BE49-F238E27FC236}">
                      <a16:creationId xmlns:a16="http://schemas.microsoft.com/office/drawing/2014/main" id="{C6E5897F-7832-4D3C-ADB1-6B64287C5C2F}"/>
                    </a:ext>
                  </a:extLst>
                </p14:cNvPr>
                <p14:cNvContentPartPr/>
                <p14:nvPr/>
              </p14:nvContentPartPr>
              <p14:xfrm>
                <a:off x="10278930" y="2533575"/>
                <a:ext cx="720" cy="360"/>
              </p14:xfrm>
            </p:contentPart>
          </mc:Choice>
          <mc:Fallback xmlns="">
            <p:pic>
              <p:nvPicPr>
                <p:cNvPr id="221" name="Rukopis 220">
                  <a:extLst>
                    <a:ext uri="{FF2B5EF4-FFF2-40B4-BE49-F238E27FC236}">
                      <a16:creationId xmlns:a16="http://schemas.microsoft.com/office/drawing/2014/main" id="{C6E5897F-7832-4D3C-ADB1-6B64287C5C2F}"/>
                    </a:ext>
                  </a:extLst>
                </p:cNvPr>
                <p:cNvPicPr/>
                <p:nvPr/>
              </p:nvPicPr>
              <p:blipFill>
                <a:blip r:embed="rId177"/>
                <a:stretch>
                  <a:fillRect/>
                </a:stretch>
              </p:blipFill>
              <p:spPr>
                <a:xfrm>
                  <a:off x="10274610" y="2529255"/>
                  <a:ext cx="93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23" name="Rukopis 222">
                  <a:extLst>
                    <a:ext uri="{FF2B5EF4-FFF2-40B4-BE49-F238E27FC236}">
                      <a16:creationId xmlns:a16="http://schemas.microsoft.com/office/drawing/2014/main" id="{4EAAFF5B-0F23-45FD-A937-16DDF15F1751}"/>
                    </a:ext>
                  </a:extLst>
                </p14:cNvPr>
                <p14:cNvContentPartPr/>
                <p14:nvPr/>
              </p14:nvContentPartPr>
              <p14:xfrm>
                <a:off x="10264170" y="2526015"/>
                <a:ext cx="2520" cy="360"/>
              </p14:xfrm>
            </p:contentPart>
          </mc:Choice>
          <mc:Fallback xmlns="">
            <p:pic>
              <p:nvPicPr>
                <p:cNvPr id="223" name="Rukopis 222">
                  <a:extLst>
                    <a:ext uri="{FF2B5EF4-FFF2-40B4-BE49-F238E27FC236}">
                      <a16:creationId xmlns:a16="http://schemas.microsoft.com/office/drawing/2014/main" id="{4EAAFF5B-0F23-45FD-A937-16DDF15F1751}"/>
                    </a:ext>
                  </a:extLst>
                </p:cNvPr>
                <p:cNvPicPr/>
                <p:nvPr/>
              </p:nvPicPr>
              <p:blipFill>
                <a:blip r:embed="rId168"/>
                <a:stretch>
                  <a:fillRect/>
                </a:stretch>
              </p:blipFill>
              <p:spPr>
                <a:xfrm>
                  <a:off x="10259490" y="2521335"/>
                  <a:ext cx="111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225" name="Rukopis 224">
                  <a:extLst>
                    <a:ext uri="{FF2B5EF4-FFF2-40B4-BE49-F238E27FC236}">
                      <a16:creationId xmlns:a16="http://schemas.microsoft.com/office/drawing/2014/main" id="{46A062A4-B886-443D-8826-48A7F4715838}"/>
                    </a:ext>
                  </a:extLst>
                </p14:cNvPr>
                <p14:cNvContentPartPr/>
                <p14:nvPr/>
              </p14:nvContentPartPr>
              <p14:xfrm>
                <a:off x="10279290" y="2546895"/>
                <a:ext cx="360" cy="360"/>
              </p14:xfrm>
            </p:contentPart>
          </mc:Choice>
          <mc:Fallback xmlns="">
            <p:pic>
              <p:nvPicPr>
                <p:cNvPr id="225" name="Rukopis 224">
                  <a:extLst>
                    <a:ext uri="{FF2B5EF4-FFF2-40B4-BE49-F238E27FC236}">
                      <a16:creationId xmlns:a16="http://schemas.microsoft.com/office/drawing/2014/main" id="{46A062A4-B886-443D-8826-48A7F4715838}"/>
                    </a:ext>
                  </a:extLst>
                </p:cNvPr>
                <p:cNvPicPr/>
                <p:nvPr/>
              </p:nvPicPr>
              <p:blipFill>
                <a:blip r:embed="rId62"/>
                <a:stretch>
                  <a:fillRect/>
                </a:stretch>
              </p:blipFill>
              <p:spPr>
                <a:xfrm>
                  <a:off x="10274970" y="254257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227" name="Rukopis 226">
                  <a:extLst>
                    <a:ext uri="{FF2B5EF4-FFF2-40B4-BE49-F238E27FC236}">
                      <a16:creationId xmlns:a16="http://schemas.microsoft.com/office/drawing/2014/main" id="{BD38A742-67B8-4A50-A69C-D8CF0254040D}"/>
                    </a:ext>
                  </a:extLst>
                </p14:cNvPr>
                <p14:cNvContentPartPr/>
                <p14:nvPr/>
              </p14:nvContentPartPr>
              <p14:xfrm>
                <a:off x="10271730" y="2540055"/>
                <a:ext cx="720" cy="1440"/>
              </p14:xfrm>
            </p:contentPart>
          </mc:Choice>
          <mc:Fallback xmlns="">
            <p:pic>
              <p:nvPicPr>
                <p:cNvPr id="227" name="Rukopis 226">
                  <a:extLst>
                    <a:ext uri="{FF2B5EF4-FFF2-40B4-BE49-F238E27FC236}">
                      <a16:creationId xmlns:a16="http://schemas.microsoft.com/office/drawing/2014/main" id="{BD38A742-67B8-4A50-A69C-D8CF0254040D}"/>
                    </a:ext>
                  </a:extLst>
                </p:cNvPr>
                <p:cNvPicPr/>
                <p:nvPr/>
              </p:nvPicPr>
              <p:blipFill>
                <a:blip r:embed="rId195"/>
                <a:stretch>
                  <a:fillRect/>
                </a:stretch>
              </p:blipFill>
              <p:spPr>
                <a:xfrm>
                  <a:off x="10267050" y="2535735"/>
                  <a:ext cx="9360" cy="1008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28" name="Rukopis 227">
                  <a:extLst>
                    <a:ext uri="{FF2B5EF4-FFF2-40B4-BE49-F238E27FC236}">
                      <a16:creationId xmlns:a16="http://schemas.microsoft.com/office/drawing/2014/main" id="{47CA7D3E-FEB9-45A1-A8D9-B796E60B9DF6}"/>
                    </a:ext>
                  </a:extLst>
                </p14:cNvPr>
                <p14:cNvContentPartPr/>
                <p14:nvPr/>
              </p14:nvContentPartPr>
              <p14:xfrm>
                <a:off x="10265970" y="2523855"/>
                <a:ext cx="1440" cy="2880"/>
              </p14:xfrm>
            </p:contentPart>
          </mc:Choice>
          <mc:Fallback xmlns="">
            <p:pic>
              <p:nvPicPr>
                <p:cNvPr id="228" name="Rukopis 227">
                  <a:extLst>
                    <a:ext uri="{FF2B5EF4-FFF2-40B4-BE49-F238E27FC236}">
                      <a16:creationId xmlns:a16="http://schemas.microsoft.com/office/drawing/2014/main" id="{47CA7D3E-FEB9-45A1-A8D9-B796E60B9DF6}"/>
                    </a:ext>
                  </a:extLst>
                </p:cNvPr>
                <p:cNvPicPr/>
                <p:nvPr/>
              </p:nvPicPr>
              <p:blipFill>
                <a:blip r:embed="rId197"/>
                <a:stretch>
                  <a:fillRect/>
                </a:stretch>
              </p:blipFill>
              <p:spPr>
                <a:xfrm>
                  <a:off x="10261650" y="2519535"/>
                  <a:ext cx="10080" cy="115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30" name="Rukopis 229">
                  <a:extLst>
                    <a:ext uri="{FF2B5EF4-FFF2-40B4-BE49-F238E27FC236}">
                      <a16:creationId xmlns:a16="http://schemas.microsoft.com/office/drawing/2014/main" id="{2EC254AD-89ED-4B87-9234-1F172CDA6CEC}"/>
                    </a:ext>
                  </a:extLst>
                </p14:cNvPr>
                <p14:cNvContentPartPr/>
                <p14:nvPr/>
              </p14:nvContentPartPr>
              <p14:xfrm>
                <a:off x="10275330" y="2527455"/>
                <a:ext cx="360" cy="720"/>
              </p14:xfrm>
            </p:contentPart>
          </mc:Choice>
          <mc:Fallback xmlns="">
            <p:pic>
              <p:nvPicPr>
                <p:cNvPr id="230" name="Rukopis 229">
                  <a:extLst>
                    <a:ext uri="{FF2B5EF4-FFF2-40B4-BE49-F238E27FC236}">
                      <a16:creationId xmlns:a16="http://schemas.microsoft.com/office/drawing/2014/main" id="{2EC254AD-89ED-4B87-9234-1F172CDA6CEC}"/>
                    </a:ext>
                  </a:extLst>
                </p:cNvPr>
                <p:cNvPicPr/>
                <p:nvPr/>
              </p:nvPicPr>
              <p:blipFill>
                <a:blip r:embed="rId62"/>
                <a:stretch>
                  <a:fillRect/>
                </a:stretch>
              </p:blipFill>
              <p:spPr>
                <a:xfrm>
                  <a:off x="10271010" y="2523135"/>
                  <a:ext cx="9000" cy="936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232" name="Rukopis 231">
                  <a:extLst>
                    <a:ext uri="{FF2B5EF4-FFF2-40B4-BE49-F238E27FC236}">
                      <a16:creationId xmlns:a16="http://schemas.microsoft.com/office/drawing/2014/main" id="{D1923099-504E-4703-8E49-999FB7AFF0F4}"/>
                    </a:ext>
                  </a:extLst>
                </p14:cNvPr>
                <p14:cNvContentPartPr/>
                <p14:nvPr/>
              </p14:nvContentPartPr>
              <p14:xfrm>
                <a:off x="10265970" y="2533215"/>
                <a:ext cx="360" cy="720"/>
              </p14:xfrm>
            </p:contentPart>
          </mc:Choice>
          <mc:Fallback xmlns="">
            <p:pic>
              <p:nvPicPr>
                <p:cNvPr id="232" name="Rukopis 231">
                  <a:extLst>
                    <a:ext uri="{FF2B5EF4-FFF2-40B4-BE49-F238E27FC236}">
                      <a16:creationId xmlns:a16="http://schemas.microsoft.com/office/drawing/2014/main" id="{D1923099-504E-4703-8E49-999FB7AFF0F4}"/>
                    </a:ext>
                  </a:extLst>
                </p:cNvPr>
                <p:cNvPicPr/>
                <p:nvPr/>
              </p:nvPicPr>
              <p:blipFill>
                <a:blip r:embed="rId62"/>
                <a:stretch>
                  <a:fillRect/>
                </a:stretch>
              </p:blipFill>
              <p:spPr>
                <a:xfrm>
                  <a:off x="10261650" y="2528895"/>
                  <a:ext cx="9000" cy="9360"/>
                </a:xfrm>
                <a:prstGeom prst="rect">
                  <a:avLst/>
                </a:prstGeom>
              </p:spPr>
            </p:pic>
          </mc:Fallback>
        </mc:AlternateContent>
      </p:grpSp>
      <p:grpSp>
        <p:nvGrpSpPr>
          <p:cNvPr id="236" name="Skupina 235">
            <a:extLst>
              <a:ext uri="{FF2B5EF4-FFF2-40B4-BE49-F238E27FC236}">
                <a16:creationId xmlns:a16="http://schemas.microsoft.com/office/drawing/2014/main" id="{DF121B7B-0E1F-4987-8272-45760BFC2888}"/>
              </a:ext>
            </a:extLst>
          </p:cNvPr>
          <p:cNvGrpSpPr/>
          <p:nvPr/>
        </p:nvGrpSpPr>
        <p:grpSpPr>
          <a:xfrm>
            <a:off x="10254450" y="2558415"/>
            <a:ext cx="21240" cy="15480"/>
            <a:chOff x="10254450" y="2558415"/>
            <a:chExt cx="21240" cy="15480"/>
          </a:xfrm>
        </p:grpSpPr>
        <mc:AlternateContent xmlns:mc="http://schemas.openxmlformats.org/markup-compatibility/2006" xmlns:p14="http://schemas.microsoft.com/office/powerpoint/2010/main">
          <mc:Choice Requires="p14">
            <p:contentPart p14:bwMode="auto" r:id="rId200">
              <p14:nvContentPartPr>
                <p14:cNvPr id="208" name="Rukopis 207">
                  <a:extLst>
                    <a:ext uri="{FF2B5EF4-FFF2-40B4-BE49-F238E27FC236}">
                      <a16:creationId xmlns:a16="http://schemas.microsoft.com/office/drawing/2014/main" id="{C3A54137-A9EF-421C-9463-8DDFA9024F54}"/>
                    </a:ext>
                  </a:extLst>
                </p14:cNvPr>
                <p14:cNvContentPartPr/>
                <p14:nvPr/>
              </p14:nvContentPartPr>
              <p14:xfrm>
                <a:off x="10257330" y="2566335"/>
                <a:ext cx="1080" cy="1800"/>
              </p14:xfrm>
            </p:contentPart>
          </mc:Choice>
          <mc:Fallback xmlns="">
            <p:pic>
              <p:nvPicPr>
                <p:cNvPr id="208" name="Rukopis 207">
                  <a:extLst>
                    <a:ext uri="{FF2B5EF4-FFF2-40B4-BE49-F238E27FC236}">
                      <a16:creationId xmlns:a16="http://schemas.microsoft.com/office/drawing/2014/main" id="{C3A54137-A9EF-421C-9463-8DDFA9024F54}"/>
                    </a:ext>
                  </a:extLst>
                </p:cNvPr>
                <p:cNvPicPr/>
                <p:nvPr/>
              </p:nvPicPr>
              <p:blipFill>
                <a:blip r:embed="rId160"/>
                <a:stretch>
                  <a:fillRect/>
                </a:stretch>
              </p:blipFill>
              <p:spPr>
                <a:xfrm>
                  <a:off x="10253010" y="2562015"/>
                  <a:ext cx="9720" cy="104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209" name="Rukopis 208">
                  <a:extLst>
                    <a:ext uri="{FF2B5EF4-FFF2-40B4-BE49-F238E27FC236}">
                      <a16:creationId xmlns:a16="http://schemas.microsoft.com/office/drawing/2014/main" id="{3A29E7F9-C040-4775-94BF-FA6EB05D6FEC}"/>
                    </a:ext>
                  </a:extLst>
                </p14:cNvPr>
                <p14:cNvContentPartPr/>
                <p14:nvPr/>
              </p14:nvContentPartPr>
              <p14:xfrm>
                <a:off x="10262010" y="2567775"/>
                <a:ext cx="360" cy="360"/>
              </p14:xfrm>
            </p:contentPart>
          </mc:Choice>
          <mc:Fallback xmlns="">
            <p:pic>
              <p:nvPicPr>
                <p:cNvPr id="209" name="Rukopis 208">
                  <a:extLst>
                    <a:ext uri="{FF2B5EF4-FFF2-40B4-BE49-F238E27FC236}">
                      <a16:creationId xmlns:a16="http://schemas.microsoft.com/office/drawing/2014/main" id="{3A29E7F9-C040-4775-94BF-FA6EB05D6FEC}"/>
                    </a:ext>
                  </a:extLst>
                </p:cNvPr>
                <p:cNvPicPr/>
                <p:nvPr/>
              </p:nvPicPr>
              <p:blipFill>
                <a:blip r:embed="rId62"/>
                <a:stretch>
                  <a:fillRect/>
                </a:stretch>
              </p:blipFill>
              <p:spPr>
                <a:xfrm>
                  <a:off x="10257690" y="25634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11" name="Rukopis 210">
                  <a:extLst>
                    <a:ext uri="{FF2B5EF4-FFF2-40B4-BE49-F238E27FC236}">
                      <a16:creationId xmlns:a16="http://schemas.microsoft.com/office/drawing/2014/main" id="{0206A522-1A58-423B-8D93-686845D13B89}"/>
                    </a:ext>
                  </a:extLst>
                </p14:cNvPr>
                <p14:cNvContentPartPr/>
                <p14:nvPr/>
              </p14:nvContentPartPr>
              <p14:xfrm>
                <a:off x="10264170" y="2567775"/>
                <a:ext cx="360" cy="1440"/>
              </p14:xfrm>
            </p:contentPart>
          </mc:Choice>
          <mc:Fallback xmlns="">
            <p:pic>
              <p:nvPicPr>
                <p:cNvPr id="211" name="Rukopis 210">
                  <a:extLst>
                    <a:ext uri="{FF2B5EF4-FFF2-40B4-BE49-F238E27FC236}">
                      <a16:creationId xmlns:a16="http://schemas.microsoft.com/office/drawing/2014/main" id="{0206A522-1A58-423B-8D93-686845D13B89}"/>
                    </a:ext>
                  </a:extLst>
                </p:cNvPr>
                <p:cNvPicPr/>
                <p:nvPr/>
              </p:nvPicPr>
              <p:blipFill>
                <a:blip r:embed="rId195"/>
                <a:stretch>
                  <a:fillRect/>
                </a:stretch>
              </p:blipFill>
              <p:spPr>
                <a:xfrm>
                  <a:off x="10259490" y="2563455"/>
                  <a:ext cx="9000" cy="100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213" name="Rukopis 212">
                  <a:extLst>
                    <a:ext uri="{FF2B5EF4-FFF2-40B4-BE49-F238E27FC236}">
                      <a16:creationId xmlns:a16="http://schemas.microsoft.com/office/drawing/2014/main" id="{574E1245-1A79-4D14-8B69-A64C8DC1229F}"/>
                    </a:ext>
                  </a:extLst>
                </p14:cNvPr>
                <p14:cNvContentPartPr/>
                <p14:nvPr/>
              </p14:nvContentPartPr>
              <p14:xfrm>
                <a:off x="10275330" y="2573175"/>
                <a:ext cx="360" cy="720"/>
              </p14:xfrm>
            </p:contentPart>
          </mc:Choice>
          <mc:Fallback xmlns="">
            <p:pic>
              <p:nvPicPr>
                <p:cNvPr id="213" name="Rukopis 212">
                  <a:extLst>
                    <a:ext uri="{FF2B5EF4-FFF2-40B4-BE49-F238E27FC236}">
                      <a16:creationId xmlns:a16="http://schemas.microsoft.com/office/drawing/2014/main" id="{574E1245-1A79-4D14-8B69-A64C8DC1229F}"/>
                    </a:ext>
                  </a:extLst>
                </p:cNvPr>
                <p:cNvPicPr/>
                <p:nvPr/>
              </p:nvPicPr>
              <p:blipFill>
                <a:blip r:embed="rId62"/>
                <a:stretch>
                  <a:fillRect/>
                </a:stretch>
              </p:blipFill>
              <p:spPr>
                <a:xfrm>
                  <a:off x="10271010" y="2568855"/>
                  <a:ext cx="9000" cy="93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15" name="Rukopis 214">
                  <a:extLst>
                    <a:ext uri="{FF2B5EF4-FFF2-40B4-BE49-F238E27FC236}">
                      <a16:creationId xmlns:a16="http://schemas.microsoft.com/office/drawing/2014/main" id="{7EEA72BC-7A65-4DDB-9663-4A574EC8B856}"/>
                    </a:ext>
                  </a:extLst>
                </p14:cNvPr>
                <p14:cNvContentPartPr/>
                <p14:nvPr/>
              </p14:nvContentPartPr>
              <p14:xfrm>
                <a:off x="10269570" y="2560215"/>
                <a:ext cx="360" cy="360"/>
              </p14:xfrm>
            </p:contentPart>
          </mc:Choice>
          <mc:Fallback xmlns="">
            <p:pic>
              <p:nvPicPr>
                <p:cNvPr id="215" name="Rukopis 214">
                  <a:extLst>
                    <a:ext uri="{FF2B5EF4-FFF2-40B4-BE49-F238E27FC236}">
                      <a16:creationId xmlns:a16="http://schemas.microsoft.com/office/drawing/2014/main" id="{7EEA72BC-7A65-4DDB-9663-4A574EC8B856}"/>
                    </a:ext>
                  </a:extLst>
                </p:cNvPr>
                <p:cNvPicPr/>
                <p:nvPr/>
              </p:nvPicPr>
              <p:blipFill>
                <a:blip r:embed="rId62"/>
                <a:stretch>
                  <a:fillRect/>
                </a:stretch>
              </p:blipFill>
              <p:spPr>
                <a:xfrm>
                  <a:off x="10265250" y="255589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217" name="Rukopis 216">
                  <a:extLst>
                    <a:ext uri="{FF2B5EF4-FFF2-40B4-BE49-F238E27FC236}">
                      <a16:creationId xmlns:a16="http://schemas.microsoft.com/office/drawing/2014/main" id="{69AD2701-27B9-429E-8A06-0BCA94ACB210}"/>
                    </a:ext>
                  </a:extLst>
                </p14:cNvPr>
                <p14:cNvContentPartPr/>
                <p14:nvPr/>
              </p14:nvContentPartPr>
              <p14:xfrm>
                <a:off x="10260210" y="2571375"/>
                <a:ext cx="360" cy="720"/>
              </p14:xfrm>
            </p:contentPart>
          </mc:Choice>
          <mc:Fallback xmlns="">
            <p:pic>
              <p:nvPicPr>
                <p:cNvPr id="217" name="Rukopis 216">
                  <a:extLst>
                    <a:ext uri="{FF2B5EF4-FFF2-40B4-BE49-F238E27FC236}">
                      <a16:creationId xmlns:a16="http://schemas.microsoft.com/office/drawing/2014/main" id="{69AD2701-27B9-429E-8A06-0BCA94ACB210}"/>
                    </a:ext>
                  </a:extLst>
                </p:cNvPr>
                <p:cNvPicPr/>
                <p:nvPr/>
              </p:nvPicPr>
              <p:blipFill>
                <a:blip r:embed="rId62"/>
                <a:stretch>
                  <a:fillRect/>
                </a:stretch>
              </p:blipFill>
              <p:spPr>
                <a:xfrm>
                  <a:off x="10255890" y="2567055"/>
                  <a:ext cx="9000" cy="93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218" name="Rukopis 217">
                  <a:extLst>
                    <a:ext uri="{FF2B5EF4-FFF2-40B4-BE49-F238E27FC236}">
                      <a16:creationId xmlns:a16="http://schemas.microsoft.com/office/drawing/2014/main" id="{D128B943-F535-4A55-AA76-CA6D56F651D4}"/>
                    </a:ext>
                  </a:extLst>
                </p14:cNvPr>
                <p14:cNvContentPartPr/>
                <p14:nvPr/>
              </p14:nvContentPartPr>
              <p14:xfrm>
                <a:off x="10254450" y="2571735"/>
                <a:ext cx="360" cy="1440"/>
              </p14:xfrm>
            </p:contentPart>
          </mc:Choice>
          <mc:Fallback xmlns="">
            <p:pic>
              <p:nvPicPr>
                <p:cNvPr id="218" name="Rukopis 217">
                  <a:extLst>
                    <a:ext uri="{FF2B5EF4-FFF2-40B4-BE49-F238E27FC236}">
                      <a16:creationId xmlns:a16="http://schemas.microsoft.com/office/drawing/2014/main" id="{D128B943-F535-4A55-AA76-CA6D56F651D4}"/>
                    </a:ext>
                  </a:extLst>
                </p:cNvPr>
                <p:cNvPicPr/>
                <p:nvPr/>
              </p:nvPicPr>
              <p:blipFill>
                <a:blip r:embed="rId195"/>
                <a:stretch>
                  <a:fillRect/>
                </a:stretch>
              </p:blipFill>
              <p:spPr>
                <a:xfrm>
                  <a:off x="10250130" y="2567055"/>
                  <a:ext cx="9000" cy="1008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234" name="Rukopis 233">
                  <a:extLst>
                    <a:ext uri="{FF2B5EF4-FFF2-40B4-BE49-F238E27FC236}">
                      <a16:creationId xmlns:a16="http://schemas.microsoft.com/office/drawing/2014/main" id="{7FC241E6-9D6C-407C-BE97-EEBC9566D1F1}"/>
                    </a:ext>
                  </a:extLst>
                </p14:cNvPr>
                <p14:cNvContentPartPr/>
                <p14:nvPr/>
              </p14:nvContentPartPr>
              <p14:xfrm>
                <a:off x="10264170" y="2569575"/>
                <a:ext cx="360" cy="360"/>
              </p14:xfrm>
            </p:contentPart>
          </mc:Choice>
          <mc:Fallback xmlns="">
            <p:pic>
              <p:nvPicPr>
                <p:cNvPr id="234" name="Rukopis 233">
                  <a:extLst>
                    <a:ext uri="{FF2B5EF4-FFF2-40B4-BE49-F238E27FC236}">
                      <a16:creationId xmlns:a16="http://schemas.microsoft.com/office/drawing/2014/main" id="{7FC241E6-9D6C-407C-BE97-EEBC9566D1F1}"/>
                    </a:ext>
                  </a:extLst>
                </p:cNvPr>
                <p:cNvPicPr/>
                <p:nvPr/>
              </p:nvPicPr>
              <p:blipFill>
                <a:blip r:embed="rId62"/>
                <a:stretch>
                  <a:fillRect/>
                </a:stretch>
              </p:blipFill>
              <p:spPr>
                <a:xfrm>
                  <a:off x="10259490" y="2565255"/>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35" name="Rukopis 234">
                  <a:extLst>
                    <a:ext uri="{FF2B5EF4-FFF2-40B4-BE49-F238E27FC236}">
                      <a16:creationId xmlns:a16="http://schemas.microsoft.com/office/drawing/2014/main" id="{59E8DD5C-72DE-4EE0-82B5-61E436818872}"/>
                    </a:ext>
                  </a:extLst>
                </p14:cNvPr>
                <p14:cNvContentPartPr/>
                <p14:nvPr/>
              </p14:nvContentPartPr>
              <p14:xfrm>
                <a:off x="10275330" y="2558415"/>
                <a:ext cx="360" cy="360"/>
              </p14:xfrm>
            </p:contentPart>
          </mc:Choice>
          <mc:Fallback xmlns="">
            <p:pic>
              <p:nvPicPr>
                <p:cNvPr id="235" name="Rukopis 234">
                  <a:extLst>
                    <a:ext uri="{FF2B5EF4-FFF2-40B4-BE49-F238E27FC236}">
                      <a16:creationId xmlns:a16="http://schemas.microsoft.com/office/drawing/2014/main" id="{59E8DD5C-72DE-4EE0-82B5-61E436818872}"/>
                    </a:ext>
                  </a:extLst>
                </p:cNvPr>
                <p:cNvPicPr/>
                <p:nvPr/>
              </p:nvPicPr>
              <p:blipFill>
                <a:blip r:embed="rId62"/>
                <a:stretch>
                  <a:fillRect/>
                </a:stretch>
              </p:blipFill>
              <p:spPr>
                <a:xfrm>
                  <a:off x="10271010" y="2553735"/>
                  <a:ext cx="9000" cy="9000"/>
                </a:xfrm>
                <a:prstGeom prst="rect">
                  <a:avLst/>
                </a:prstGeom>
              </p:spPr>
            </p:pic>
          </mc:Fallback>
        </mc:AlternateContent>
      </p:grpSp>
      <p:grpSp>
        <p:nvGrpSpPr>
          <p:cNvPr id="239" name="Skupina 238">
            <a:extLst>
              <a:ext uri="{FF2B5EF4-FFF2-40B4-BE49-F238E27FC236}">
                <a16:creationId xmlns:a16="http://schemas.microsoft.com/office/drawing/2014/main" id="{2718D3B4-778E-4DD0-B5C9-DDB13F95FDA8}"/>
              </a:ext>
            </a:extLst>
          </p:cNvPr>
          <p:cNvGrpSpPr/>
          <p:nvPr/>
        </p:nvGrpSpPr>
        <p:grpSpPr>
          <a:xfrm>
            <a:off x="10276770" y="2476695"/>
            <a:ext cx="34920" cy="28800"/>
            <a:chOff x="10276770" y="2476695"/>
            <a:chExt cx="34920" cy="28800"/>
          </a:xfrm>
        </p:grpSpPr>
        <mc:AlternateContent xmlns:mc="http://schemas.openxmlformats.org/markup-compatibility/2006" xmlns:p14="http://schemas.microsoft.com/office/powerpoint/2010/main">
          <mc:Choice Requires="p14">
            <p:contentPart p14:bwMode="auto" r:id="rId209">
              <p14:nvContentPartPr>
                <p14:cNvPr id="237" name="Rukopis 236">
                  <a:extLst>
                    <a:ext uri="{FF2B5EF4-FFF2-40B4-BE49-F238E27FC236}">
                      <a16:creationId xmlns:a16="http://schemas.microsoft.com/office/drawing/2014/main" id="{F21DAB20-F870-4096-BEDE-D2C1B9827C7D}"/>
                    </a:ext>
                  </a:extLst>
                </p14:cNvPr>
                <p14:cNvContentPartPr/>
                <p14:nvPr/>
              </p14:nvContentPartPr>
              <p14:xfrm>
                <a:off x="10276770" y="2491815"/>
                <a:ext cx="6480" cy="13680"/>
              </p14:xfrm>
            </p:contentPart>
          </mc:Choice>
          <mc:Fallback xmlns="">
            <p:pic>
              <p:nvPicPr>
                <p:cNvPr id="237" name="Rukopis 236">
                  <a:extLst>
                    <a:ext uri="{FF2B5EF4-FFF2-40B4-BE49-F238E27FC236}">
                      <a16:creationId xmlns:a16="http://schemas.microsoft.com/office/drawing/2014/main" id="{F21DAB20-F870-4096-BEDE-D2C1B9827C7D}"/>
                    </a:ext>
                  </a:extLst>
                </p:cNvPr>
                <p:cNvPicPr/>
                <p:nvPr/>
              </p:nvPicPr>
              <p:blipFill>
                <a:blip r:embed="rId210"/>
                <a:stretch>
                  <a:fillRect/>
                </a:stretch>
              </p:blipFill>
              <p:spPr>
                <a:xfrm>
                  <a:off x="10272450" y="2487495"/>
                  <a:ext cx="1512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238" name="Rukopis 237">
                  <a:extLst>
                    <a:ext uri="{FF2B5EF4-FFF2-40B4-BE49-F238E27FC236}">
                      <a16:creationId xmlns:a16="http://schemas.microsoft.com/office/drawing/2014/main" id="{8C13DA09-97BE-4E01-BFF8-622BCBA5D9F9}"/>
                    </a:ext>
                  </a:extLst>
                </p14:cNvPr>
                <p14:cNvContentPartPr/>
                <p14:nvPr/>
              </p14:nvContentPartPr>
              <p14:xfrm>
                <a:off x="10288650" y="2476695"/>
                <a:ext cx="23040" cy="26640"/>
              </p14:xfrm>
            </p:contentPart>
          </mc:Choice>
          <mc:Fallback xmlns="">
            <p:pic>
              <p:nvPicPr>
                <p:cNvPr id="238" name="Rukopis 237">
                  <a:extLst>
                    <a:ext uri="{FF2B5EF4-FFF2-40B4-BE49-F238E27FC236}">
                      <a16:creationId xmlns:a16="http://schemas.microsoft.com/office/drawing/2014/main" id="{8C13DA09-97BE-4E01-BFF8-622BCBA5D9F9}"/>
                    </a:ext>
                  </a:extLst>
                </p:cNvPr>
                <p:cNvPicPr/>
                <p:nvPr/>
              </p:nvPicPr>
              <p:blipFill>
                <a:blip r:embed="rId212"/>
                <a:stretch>
                  <a:fillRect/>
                </a:stretch>
              </p:blipFill>
              <p:spPr>
                <a:xfrm>
                  <a:off x="10284330" y="2472375"/>
                  <a:ext cx="31680" cy="35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3">
            <p14:nvContentPartPr>
              <p14:cNvPr id="242" name="Rukopis 241">
                <a:extLst>
                  <a:ext uri="{FF2B5EF4-FFF2-40B4-BE49-F238E27FC236}">
                    <a16:creationId xmlns:a16="http://schemas.microsoft.com/office/drawing/2014/main" id="{9468131C-CCAB-4536-85FA-E37F2C456BCD}"/>
                  </a:ext>
                </a:extLst>
              </p14:cNvPr>
              <p14:cNvContentPartPr/>
              <p14:nvPr/>
            </p14:nvContentPartPr>
            <p14:xfrm>
              <a:off x="2479332" y="4421455"/>
              <a:ext cx="56880" cy="5400"/>
            </p14:xfrm>
          </p:contentPart>
        </mc:Choice>
        <mc:Fallback xmlns="">
          <p:pic>
            <p:nvPicPr>
              <p:cNvPr id="242" name="Rukopis 241">
                <a:extLst>
                  <a:ext uri="{FF2B5EF4-FFF2-40B4-BE49-F238E27FC236}">
                    <a16:creationId xmlns:a16="http://schemas.microsoft.com/office/drawing/2014/main" id="{9468131C-CCAB-4536-85FA-E37F2C456BCD}"/>
                  </a:ext>
                </a:extLst>
              </p:cNvPr>
              <p:cNvPicPr/>
              <p:nvPr/>
            </p:nvPicPr>
            <p:blipFill>
              <a:blip r:embed="rId214"/>
              <a:stretch>
                <a:fillRect/>
              </a:stretch>
            </p:blipFill>
            <p:spPr>
              <a:xfrm>
                <a:off x="2475012" y="4417135"/>
                <a:ext cx="65520" cy="1404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246" name="Rukopis 245">
                <a:extLst>
                  <a:ext uri="{FF2B5EF4-FFF2-40B4-BE49-F238E27FC236}">
                    <a16:creationId xmlns:a16="http://schemas.microsoft.com/office/drawing/2014/main" id="{AE5C512A-47EC-4047-93DC-7BBB6D72F907}"/>
                  </a:ext>
                </a:extLst>
              </p14:cNvPr>
              <p14:cNvContentPartPr/>
              <p14:nvPr/>
            </p14:nvContentPartPr>
            <p14:xfrm>
              <a:off x="2473572" y="4427215"/>
              <a:ext cx="62640" cy="4320"/>
            </p14:xfrm>
          </p:contentPart>
        </mc:Choice>
        <mc:Fallback xmlns="">
          <p:pic>
            <p:nvPicPr>
              <p:cNvPr id="246" name="Rukopis 245">
                <a:extLst>
                  <a:ext uri="{FF2B5EF4-FFF2-40B4-BE49-F238E27FC236}">
                    <a16:creationId xmlns:a16="http://schemas.microsoft.com/office/drawing/2014/main" id="{AE5C512A-47EC-4047-93DC-7BBB6D72F907}"/>
                  </a:ext>
                </a:extLst>
              </p:cNvPr>
              <p:cNvPicPr/>
              <p:nvPr/>
            </p:nvPicPr>
            <p:blipFill>
              <a:blip r:embed="rId216"/>
              <a:stretch>
                <a:fillRect/>
              </a:stretch>
            </p:blipFill>
            <p:spPr>
              <a:xfrm>
                <a:off x="2469252" y="4422895"/>
                <a:ext cx="71280" cy="1296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248" name="Rukopis 247">
                <a:extLst>
                  <a:ext uri="{FF2B5EF4-FFF2-40B4-BE49-F238E27FC236}">
                    <a16:creationId xmlns:a16="http://schemas.microsoft.com/office/drawing/2014/main" id="{4774CD82-ACCB-4BD6-94E2-9A1B19DDC4C0}"/>
                  </a:ext>
                </a:extLst>
              </p14:cNvPr>
              <p14:cNvContentPartPr/>
              <p14:nvPr/>
            </p14:nvContentPartPr>
            <p14:xfrm>
              <a:off x="2472492" y="4411375"/>
              <a:ext cx="71640" cy="12600"/>
            </p14:xfrm>
          </p:contentPart>
        </mc:Choice>
        <mc:Fallback xmlns="">
          <p:pic>
            <p:nvPicPr>
              <p:cNvPr id="248" name="Rukopis 247">
                <a:extLst>
                  <a:ext uri="{FF2B5EF4-FFF2-40B4-BE49-F238E27FC236}">
                    <a16:creationId xmlns:a16="http://schemas.microsoft.com/office/drawing/2014/main" id="{4774CD82-ACCB-4BD6-94E2-9A1B19DDC4C0}"/>
                  </a:ext>
                </a:extLst>
              </p:cNvPr>
              <p:cNvPicPr/>
              <p:nvPr/>
            </p:nvPicPr>
            <p:blipFill>
              <a:blip r:embed="rId218"/>
              <a:stretch>
                <a:fillRect/>
              </a:stretch>
            </p:blipFill>
            <p:spPr>
              <a:xfrm>
                <a:off x="2468172" y="4407055"/>
                <a:ext cx="802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250" name="Rukopis 249">
                <a:extLst>
                  <a:ext uri="{FF2B5EF4-FFF2-40B4-BE49-F238E27FC236}">
                    <a16:creationId xmlns:a16="http://schemas.microsoft.com/office/drawing/2014/main" id="{2E9341A9-5915-462B-9A4E-FDE149855243}"/>
                  </a:ext>
                </a:extLst>
              </p14:cNvPr>
              <p14:cNvContentPartPr/>
              <p14:nvPr/>
            </p14:nvContentPartPr>
            <p14:xfrm>
              <a:off x="2463492" y="4405615"/>
              <a:ext cx="125640" cy="6480"/>
            </p14:xfrm>
          </p:contentPart>
        </mc:Choice>
        <mc:Fallback xmlns="">
          <p:pic>
            <p:nvPicPr>
              <p:cNvPr id="250" name="Rukopis 249">
                <a:extLst>
                  <a:ext uri="{FF2B5EF4-FFF2-40B4-BE49-F238E27FC236}">
                    <a16:creationId xmlns:a16="http://schemas.microsoft.com/office/drawing/2014/main" id="{2E9341A9-5915-462B-9A4E-FDE149855243}"/>
                  </a:ext>
                </a:extLst>
              </p:cNvPr>
              <p:cNvPicPr/>
              <p:nvPr/>
            </p:nvPicPr>
            <p:blipFill>
              <a:blip r:embed="rId220"/>
              <a:stretch>
                <a:fillRect/>
              </a:stretch>
            </p:blipFill>
            <p:spPr>
              <a:xfrm>
                <a:off x="2459172" y="4401295"/>
                <a:ext cx="134280" cy="151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251" name="Rukopis 250">
                <a:extLst>
                  <a:ext uri="{FF2B5EF4-FFF2-40B4-BE49-F238E27FC236}">
                    <a16:creationId xmlns:a16="http://schemas.microsoft.com/office/drawing/2014/main" id="{29041DFE-93C8-4D48-81E9-66792887202E}"/>
                  </a:ext>
                </a:extLst>
              </p14:cNvPr>
              <p14:cNvContentPartPr/>
              <p14:nvPr/>
            </p14:nvContentPartPr>
            <p14:xfrm>
              <a:off x="2483292" y="4438735"/>
              <a:ext cx="27360" cy="2520"/>
            </p14:xfrm>
          </p:contentPart>
        </mc:Choice>
        <mc:Fallback xmlns="">
          <p:pic>
            <p:nvPicPr>
              <p:cNvPr id="251" name="Rukopis 250">
                <a:extLst>
                  <a:ext uri="{FF2B5EF4-FFF2-40B4-BE49-F238E27FC236}">
                    <a16:creationId xmlns:a16="http://schemas.microsoft.com/office/drawing/2014/main" id="{29041DFE-93C8-4D48-81E9-66792887202E}"/>
                  </a:ext>
                </a:extLst>
              </p:cNvPr>
              <p:cNvPicPr/>
              <p:nvPr/>
            </p:nvPicPr>
            <p:blipFill>
              <a:blip r:embed="rId222"/>
              <a:stretch>
                <a:fillRect/>
              </a:stretch>
            </p:blipFill>
            <p:spPr>
              <a:xfrm>
                <a:off x="2478972" y="4434415"/>
                <a:ext cx="36000" cy="1116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252" name="Rukopis 251">
                <a:extLst>
                  <a:ext uri="{FF2B5EF4-FFF2-40B4-BE49-F238E27FC236}">
                    <a16:creationId xmlns:a16="http://schemas.microsoft.com/office/drawing/2014/main" id="{BCB7A321-5959-4CAA-9360-687905F25E67}"/>
                  </a:ext>
                </a:extLst>
              </p14:cNvPr>
              <p14:cNvContentPartPr/>
              <p14:nvPr/>
            </p14:nvContentPartPr>
            <p14:xfrm>
              <a:off x="2473572" y="4437295"/>
              <a:ext cx="28440" cy="33480"/>
            </p14:xfrm>
          </p:contentPart>
        </mc:Choice>
        <mc:Fallback xmlns="">
          <p:pic>
            <p:nvPicPr>
              <p:cNvPr id="252" name="Rukopis 251">
                <a:extLst>
                  <a:ext uri="{FF2B5EF4-FFF2-40B4-BE49-F238E27FC236}">
                    <a16:creationId xmlns:a16="http://schemas.microsoft.com/office/drawing/2014/main" id="{BCB7A321-5959-4CAA-9360-687905F25E67}"/>
                  </a:ext>
                </a:extLst>
              </p:cNvPr>
              <p:cNvPicPr/>
              <p:nvPr/>
            </p:nvPicPr>
            <p:blipFill>
              <a:blip r:embed="rId224"/>
              <a:stretch>
                <a:fillRect/>
              </a:stretch>
            </p:blipFill>
            <p:spPr>
              <a:xfrm>
                <a:off x="2469252" y="4432975"/>
                <a:ext cx="370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257" name="Rukopis 256">
                <a:extLst>
                  <a:ext uri="{FF2B5EF4-FFF2-40B4-BE49-F238E27FC236}">
                    <a16:creationId xmlns:a16="http://schemas.microsoft.com/office/drawing/2014/main" id="{53384D17-63A9-4133-929E-F29E413FBCB1}"/>
                  </a:ext>
                </a:extLst>
              </p14:cNvPr>
              <p14:cNvContentPartPr/>
              <p14:nvPr/>
            </p14:nvContentPartPr>
            <p14:xfrm>
              <a:off x="2487252" y="4405615"/>
              <a:ext cx="32760" cy="3960"/>
            </p14:xfrm>
          </p:contentPart>
        </mc:Choice>
        <mc:Fallback xmlns="">
          <p:pic>
            <p:nvPicPr>
              <p:cNvPr id="257" name="Rukopis 256">
                <a:extLst>
                  <a:ext uri="{FF2B5EF4-FFF2-40B4-BE49-F238E27FC236}">
                    <a16:creationId xmlns:a16="http://schemas.microsoft.com/office/drawing/2014/main" id="{53384D17-63A9-4133-929E-F29E413FBCB1}"/>
                  </a:ext>
                </a:extLst>
              </p:cNvPr>
              <p:cNvPicPr/>
              <p:nvPr/>
            </p:nvPicPr>
            <p:blipFill>
              <a:blip r:embed="rId226"/>
              <a:stretch>
                <a:fillRect/>
              </a:stretch>
            </p:blipFill>
            <p:spPr>
              <a:xfrm>
                <a:off x="2482932" y="4401295"/>
                <a:ext cx="414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259" name="Rukopis 258">
                <a:extLst>
                  <a:ext uri="{FF2B5EF4-FFF2-40B4-BE49-F238E27FC236}">
                    <a16:creationId xmlns:a16="http://schemas.microsoft.com/office/drawing/2014/main" id="{BB0702A6-B430-454E-B45C-DCE81C5DB2E4}"/>
                  </a:ext>
                </a:extLst>
              </p14:cNvPr>
              <p14:cNvContentPartPr/>
              <p14:nvPr/>
            </p14:nvContentPartPr>
            <p14:xfrm>
              <a:off x="2481132" y="4403815"/>
              <a:ext cx="76320" cy="6120"/>
            </p14:xfrm>
          </p:contentPart>
        </mc:Choice>
        <mc:Fallback xmlns="">
          <p:pic>
            <p:nvPicPr>
              <p:cNvPr id="259" name="Rukopis 258">
                <a:extLst>
                  <a:ext uri="{FF2B5EF4-FFF2-40B4-BE49-F238E27FC236}">
                    <a16:creationId xmlns:a16="http://schemas.microsoft.com/office/drawing/2014/main" id="{BB0702A6-B430-454E-B45C-DCE81C5DB2E4}"/>
                  </a:ext>
                </a:extLst>
              </p:cNvPr>
              <p:cNvPicPr/>
              <p:nvPr/>
            </p:nvPicPr>
            <p:blipFill>
              <a:blip r:embed="rId228"/>
              <a:stretch>
                <a:fillRect/>
              </a:stretch>
            </p:blipFill>
            <p:spPr>
              <a:xfrm>
                <a:off x="2476812" y="4399495"/>
                <a:ext cx="84960" cy="14760"/>
              </a:xfrm>
              <a:prstGeom prst="rect">
                <a:avLst/>
              </a:prstGeom>
            </p:spPr>
          </p:pic>
        </mc:Fallback>
      </mc:AlternateContent>
      <p:grpSp>
        <p:nvGrpSpPr>
          <p:cNvPr id="261" name="Skupina 260">
            <a:extLst>
              <a:ext uri="{FF2B5EF4-FFF2-40B4-BE49-F238E27FC236}">
                <a16:creationId xmlns:a16="http://schemas.microsoft.com/office/drawing/2014/main" id="{624683A6-E7E2-437E-8D33-26A76828F7B2}"/>
              </a:ext>
            </a:extLst>
          </p:cNvPr>
          <p:cNvGrpSpPr/>
          <p:nvPr/>
        </p:nvGrpSpPr>
        <p:grpSpPr>
          <a:xfrm>
            <a:off x="2498772" y="4372495"/>
            <a:ext cx="43200" cy="106200"/>
            <a:chOff x="2498772" y="4372495"/>
            <a:chExt cx="43200" cy="106200"/>
          </a:xfrm>
        </p:grpSpPr>
        <mc:AlternateContent xmlns:mc="http://schemas.openxmlformats.org/markup-compatibility/2006" xmlns:p14="http://schemas.microsoft.com/office/powerpoint/2010/main">
          <mc:Choice Requires="p14">
            <p:contentPart p14:bwMode="auto" r:id="rId229">
              <p14:nvContentPartPr>
                <p14:cNvPr id="243" name="Rukopis 242">
                  <a:extLst>
                    <a:ext uri="{FF2B5EF4-FFF2-40B4-BE49-F238E27FC236}">
                      <a16:creationId xmlns:a16="http://schemas.microsoft.com/office/drawing/2014/main" id="{3130213F-7D57-459F-A662-FF8945060AD9}"/>
                    </a:ext>
                  </a:extLst>
                </p14:cNvPr>
                <p14:cNvContentPartPr/>
                <p14:nvPr/>
              </p14:nvContentPartPr>
              <p14:xfrm>
                <a:off x="2508492" y="4429735"/>
                <a:ext cx="33480" cy="48960"/>
              </p14:xfrm>
            </p:contentPart>
          </mc:Choice>
          <mc:Fallback xmlns="">
            <p:pic>
              <p:nvPicPr>
                <p:cNvPr id="243" name="Rukopis 242">
                  <a:extLst>
                    <a:ext uri="{FF2B5EF4-FFF2-40B4-BE49-F238E27FC236}">
                      <a16:creationId xmlns:a16="http://schemas.microsoft.com/office/drawing/2014/main" id="{3130213F-7D57-459F-A662-FF8945060AD9}"/>
                    </a:ext>
                  </a:extLst>
                </p:cNvPr>
                <p:cNvPicPr/>
                <p:nvPr/>
              </p:nvPicPr>
              <p:blipFill>
                <a:blip r:embed="rId230"/>
                <a:stretch>
                  <a:fillRect/>
                </a:stretch>
              </p:blipFill>
              <p:spPr>
                <a:xfrm>
                  <a:off x="2504172" y="4425415"/>
                  <a:ext cx="4212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244" name="Rukopis 243">
                  <a:extLst>
                    <a:ext uri="{FF2B5EF4-FFF2-40B4-BE49-F238E27FC236}">
                      <a16:creationId xmlns:a16="http://schemas.microsoft.com/office/drawing/2014/main" id="{E91855CF-703A-4A4B-BE3F-03ECE073A99C}"/>
                    </a:ext>
                  </a:extLst>
                </p14:cNvPr>
                <p14:cNvContentPartPr/>
                <p14:nvPr/>
              </p14:nvContentPartPr>
              <p14:xfrm>
                <a:off x="2512452" y="4419295"/>
                <a:ext cx="18000" cy="58680"/>
              </p14:xfrm>
            </p:contentPart>
          </mc:Choice>
          <mc:Fallback xmlns="">
            <p:pic>
              <p:nvPicPr>
                <p:cNvPr id="244" name="Rukopis 243">
                  <a:extLst>
                    <a:ext uri="{FF2B5EF4-FFF2-40B4-BE49-F238E27FC236}">
                      <a16:creationId xmlns:a16="http://schemas.microsoft.com/office/drawing/2014/main" id="{E91855CF-703A-4A4B-BE3F-03ECE073A99C}"/>
                    </a:ext>
                  </a:extLst>
                </p:cNvPr>
                <p:cNvPicPr/>
                <p:nvPr/>
              </p:nvPicPr>
              <p:blipFill>
                <a:blip r:embed="rId232"/>
                <a:stretch>
                  <a:fillRect/>
                </a:stretch>
              </p:blipFill>
              <p:spPr>
                <a:xfrm>
                  <a:off x="2508132" y="4414975"/>
                  <a:ext cx="2664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253" name="Rukopis 252">
                  <a:extLst>
                    <a:ext uri="{FF2B5EF4-FFF2-40B4-BE49-F238E27FC236}">
                      <a16:creationId xmlns:a16="http://schemas.microsoft.com/office/drawing/2014/main" id="{5CA234C8-1A4D-4BC0-B972-9A1F41321971}"/>
                    </a:ext>
                  </a:extLst>
                </p14:cNvPr>
                <p14:cNvContentPartPr/>
                <p14:nvPr/>
              </p14:nvContentPartPr>
              <p14:xfrm>
                <a:off x="2500572" y="4382575"/>
                <a:ext cx="2520" cy="35280"/>
              </p14:xfrm>
            </p:contentPart>
          </mc:Choice>
          <mc:Fallback xmlns="">
            <p:pic>
              <p:nvPicPr>
                <p:cNvPr id="253" name="Rukopis 252">
                  <a:extLst>
                    <a:ext uri="{FF2B5EF4-FFF2-40B4-BE49-F238E27FC236}">
                      <a16:creationId xmlns:a16="http://schemas.microsoft.com/office/drawing/2014/main" id="{5CA234C8-1A4D-4BC0-B972-9A1F41321971}"/>
                    </a:ext>
                  </a:extLst>
                </p:cNvPr>
                <p:cNvPicPr/>
                <p:nvPr/>
              </p:nvPicPr>
              <p:blipFill>
                <a:blip r:embed="rId234"/>
                <a:stretch>
                  <a:fillRect/>
                </a:stretch>
              </p:blipFill>
              <p:spPr>
                <a:xfrm>
                  <a:off x="2496252" y="4378255"/>
                  <a:ext cx="111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255" name="Rukopis 254">
                  <a:extLst>
                    <a:ext uri="{FF2B5EF4-FFF2-40B4-BE49-F238E27FC236}">
                      <a16:creationId xmlns:a16="http://schemas.microsoft.com/office/drawing/2014/main" id="{B3A1EE3C-C65B-4CBE-AB8C-946AE57870B9}"/>
                    </a:ext>
                  </a:extLst>
                </p14:cNvPr>
                <p14:cNvContentPartPr/>
                <p14:nvPr/>
              </p14:nvContentPartPr>
              <p14:xfrm>
                <a:off x="2504532" y="4387615"/>
                <a:ext cx="19800" cy="24120"/>
              </p14:xfrm>
            </p:contentPart>
          </mc:Choice>
          <mc:Fallback xmlns="">
            <p:pic>
              <p:nvPicPr>
                <p:cNvPr id="255" name="Rukopis 254">
                  <a:extLst>
                    <a:ext uri="{FF2B5EF4-FFF2-40B4-BE49-F238E27FC236}">
                      <a16:creationId xmlns:a16="http://schemas.microsoft.com/office/drawing/2014/main" id="{B3A1EE3C-C65B-4CBE-AB8C-946AE57870B9}"/>
                    </a:ext>
                  </a:extLst>
                </p:cNvPr>
                <p:cNvPicPr/>
                <p:nvPr/>
              </p:nvPicPr>
              <p:blipFill>
                <a:blip r:embed="rId236"/>
                <a:stretch>
                  <a:fillRect/>
                </a:stretch>
              </p:blipFill>
              <p:spPr>
                <a:xfrm>
                  <a:off x="2500212" y="4383295"/>
                  <a:ext cx="2844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260" name="Rukopis 259">
                  <a:extLst>
                    <a:ext uri="{FF2B5EF4-FFF2-40B4-BE49-F238E27FC236}">
                      <a16:creationId xmlns:a16="http://schemas.microsoft.com/office/drawing/2014/main" id="{78221CEF-D8E9-4ADA-9434-0E5579226134}"/>
                    </a:ext>
                  </a:extLst>
                </p14:cNvPr>
                <p14:cNvContentPartPr/>
                <p14:nvPr/>
              </p14:nvContentPartPr>
              <p14:xfrm>
                <a:off x="2498772" y="4372495"/>
                <a:ext cx="28440" cy="19080"/>
              </p14:xfrm>
            </p:contentPart>
          </mc:Choice>
          <mc:Fallback xmlns="">
            <p:pic>
              <p:nvPicPr>
                <p:cNvPr id="260" name="Rukopis 259">
                  <a:extLst>
                    <a:ext uri="{FF2B5EF4-FFF2-40B4-BE49-F238E27FC236}">
                      <a16:creationId xmlns:a16="http://schemas.microsoft.com/office/drawing/2014/main" id="{78221CEF-D8E9-4ADA-9434-0E5579226134}"/>
                    </a:ext>
                  </a:extLst>
                </p:cNvPr>
                <p:cNvPicPr/>
                <p:nvPr/>
              </p:nvPicPr>
              <p:blipFill>
                <a:blip r:embed="rId238"/>
                <a:stretch>
                  <a:fillRect/>
                </a:stretch>
              </p:blipFill>
              <p:spPr>
                <a:xfrm>
                  <a:off x="2494452" y="4368175"/>
                  <a:ext cx="37080" cy="2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9">
            <p14:nvContentPartPr>
              <p14:cNvPr id="262" name="Rukopis 261">
                <a:extLst>
                  <a:ext uri="{FF2B5EF4-FFF2-40B4-BE49-F238E27FC236}">
                    <a16:creationId xmlns:a16="http://schemas.microsoft.com/office/drawing/2014/main" id="{509EC891-6B24-4583-8917-9C011F3770EE}"/>
                  </a:ext>
                </a:extLst>
              </p14:cNvPr>
              <p14:cNvContentPartPr/>
              <p14:nvPr/>
            </p14:nvContentPartPr>
            <p14:xfrm>
              <a:off x="2451612" y="4400215"/>
              <a:ext cx="20520" cy="43200"/>
            </p14:xfrm>
          </p:contentPart>
        </mc:Choice>
        <mc:Fallback xmlns="">
          <p:pic>
            <p:nvPicPr>
              <p:cNvPr id="262" name="Rukopis 261">
                <a:extLst>
                  <a:ext uri="{FF2B5EF4-FFF2-40B4-BE49-F238E27FC236}">
                    <a16:creationId xmlns:a16="http://schemas.microsoft.com/office/drawing/2014/main" id="{509EC891-6B24-4583-8917-9C011F3770EE}"/>
                  </a:ext>
                </a:extLst>
              </p:cNvPr>
              <p:cNvPicPr/>
              <p:nvPr/>
            </p:nvPicPr>
            <p:blipFill>
              <a:blip r:embed="rId240"/>
              <a:stretch>
                <a:fillRect/>
              </a:stretch>
            </p:blipFill>
            <p:spPr>
              <a:xfrm>
                <a:off x="2447292" y="4395895"/>
                <a:ext cx="29160" cy="51840"/>
              </a:xfrm>
              <a:prstGeom prst="rect">
                <a:avLst/>
              </a:prstGeom>
            </p:spPr>
          </p:pic>
        </mc:Fallback>
      </mc:AlternateContent>
    </p:spTree>
    <p:extLst>
      <p:ext uri="{BB962C8B-B14F-4D97-AF65-F5344CB8AC3E}">
        <p14:creationId xmlns:p14="http://schemas.microsoft.com/office/powerpoint/2010/main" val="254415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DD99E94-7A7A-4373-91FB-ECE73BF1980A}"/>
              </a:ext>
            </a:extLst>
          </p:cNvPr>
          <p:cNvSpPr txBox="1"/>
          <p:nvPr/>
        </p:nvSpPr>
        <p:spPr>
          <a:xfrm>
            <a:off x="806245" y="0"/>
            <a:ext cx="11385755" cy="6807120"/>
          </a:xfrm>
          <a:prstGeom prst="rect">
            <a:avLst/>
          </a:prstGeom>
          <a:noFill/>
        </p:spPr>
        <p:txBody>
          <a:bodyPr wrap="square">
            <a:spAutoFit/>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Václav N</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2.B</a:t>
            </a:r>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600" dirty="0" err="1">
                <a:effectLst/>
                <a:latin typeface="Arial" panose="020B0604020202020204" pitchFamily="34" charset="0"/>
                <a:ea typeface="Times New Roman" panose="02020603050405020304" pitchFamily="18" charset="0"/>
                <a:cs typeface="Arial" panose="020B0604020202020204" pitchFamily="34" charset="0"/>
              </a:rPr>
              <a:t>Když</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představím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že</a:t>
            </a:r>
            <a:r>
              <a:rPr lang="en-GB" sz="1600" dirty="0">
                <a:effectLst/>
                <a:latin typeface="Arial" panose="020B0604020202020204" pitchFamily="34" charset="0"/>
                <a:ea typeface="Times New Roman" panose="02020603050405020304" pitchFamily="18" charset="0"/>
                <a:cs typeface="Arial" panose="020B0604020202020204" pitchFamily="34" charset="0"/>
              </a:rPr>
              <a:t> je </a:t>
            </a:r>
            <a:r>
              <a:rPr lang="en-GB" sz="1600" dirty="0" err="1">
                <a:effectLst/>
                <a:latin typeface="Arial" panose="020B0604020202020204" pitchFamily="34" charset="0"/>
                <a:ea typeface="Times New Roman" panose="02020603050405020304" pitchFamily="18" charset="0"/>
                <a:cs typeface="Arial" panose="020B0604020202020204" pitchFamily="34" charset="0"/>
              </a:rPr>
              <a:t>rok</a:t>
            </a:r>
            <a:r>
              <a:rPr lang="en-GB" sz="1600" dirty="0">
                <a:effectLst/>
                <a:latin typeface="Arial" panose="020B0604020202020204" pitchFamily="34" charset="0"/>
                <a:ea typeface="Times New Roman" panose="02020603050405020304" pitchFamily="18" charset="0"/>
                <a:cs typeface="Arial" panose="020B0604020202020204" pitchFamily="34" charset="0"/>
              </a:rPr>
              <a:t> 1945, </a:t>
            </a:r>
            <a:r>
              <a:rPr lang="en-GB" sz="1600" dirty="0" err="1">
                <a:effectLst/>
                <a:latin typeface="Arial" panose="020B0604020202020204" pitchFamily="34" charset="0"/>
                <a:ea typeface="Times New Roman" panose="02020603050405020304" pitchFamily="18" charset="0"/>
                <a:cs typeface="Arial" panose="020B0604020202020204" pitchFamily="34" charset="0"/>
              </a:rPr>
              <a:t>což</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znamená</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konec</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druhé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světové</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pád</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nacistické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říše</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smrt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Hitlera</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já</a:t>
            </a:r>
            <a:r>
              <a:rPr lang="en-GB" sz="1600" dirty="0">
                <a:effectLst/>
                <a:latin typeface="Arial" panose="020B0604020202020204" pitchFamily="34" charset="0"/>
                <a:ea typeface="Times New Roman" panose="02020603050405020304" pitchFamily="18" charset="0"/>
                <a:cs typeface="Arial" panose="020B0604020202020204" pitchFamily="34" charset="0"/>
              </a:rPr>
              <a:t>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ocitám</a:t>
            </a:r>
            <a:r>
              <a:rPr lang="en-GB" sz="1600" dirty="0">
                <a:effectLst/>
                <a:latin typeface="Arial" panose="020B0604020202020204" pitchFamily="34" charset="0"/>
                <a:ea typeface="Times New Roman" panose="02020603050405020304" pitchFamily="18" charset="0"/>
                <a:cs typeface="Arial" panose="020B0604020202020204" pitchFamily="34" charset="0"/>
              </a:rPr>
              <a:t> v </a:t>
            </a:r>
            <a:r>
              <a:rPr lang="en-GB" sz="1600" dirty="0" err="1">
                <a:effectLst/>
                <a:latin typeface="Arial" panose="020B0604020202020204" pitchFamily="34" charset="0"/>
                <a:ea typeface="Times New Roman" panose="02020603050405020304" pitchFamily="18" charset="0"/>
                <a:cs typeface="Arial" panose="020B0604020202020204" pitchFamily="34" charset="0"/>
              </a:rPr>
              <a:t>těle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obyčejného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chlapce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židovské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původu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tak</a:t>
            </a:r>
            <a:r>
              <a:rPr lang="en-GB" sz="1600" dirty="0">
                <a:effectLst/>
                <a:latin typeface="Arial" panose="020B0604020202020204" pitchFamily="34" charset="0"/>
                <a:ea typeface="Times New Roman" panose="02020603050405020304" pitchFamily="18" charset="0"/>
                <a:cs typeface="Arial" panose="020B0604020202020204" pitchFamily="34" charset="0"/>
              </a:rPr>
              <a:t> je to pro </a:t>
            </a:r>
            <a:r>
              <a:rPr lang="en-GB" sz="1600" dirty="0" err="1">
                <a:effectLst/>
                <a:latin typeface="Arial" panose="020B0604020202020204" pitchFamily="34" charset="0"/>
                <a:ea typeface="Times New Roman" panose="02020603050405020304" pitchFamily="18" charset="0"/>
                <a:cs typeface="Arial" panose="020B0604020202020204" pitchFamily="34" charset="0"/>
              </a:rPr>
              <a:t>mne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něco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strašně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neuvěřitelné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až</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těžce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nesnesitelného</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úzkostmi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obalující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představa</a:t>
            </a:r>
            <a:r>
              <a:rPr lang="en-GB" sz="1600" dirty="0">
                <a:effectLst/>
                <a:latin typeface="Arial" panose="020B0604020202020204" pitchFamily="34" charset="0"/>
                <a:ea typeface="Times New Roman" panose="02020603050405020304" pitchFamily="18" charset="0"/>
                <a:cs typeface="Arial" panose="020B0604020202020204" pitchFamily="34" charset="0"/>
              </a:rPr>
              <a:t>.</a:t>
            </a:r>
            <a:endParaRPr lang="cs-CZ" sz="16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1600" dirty="0" err="1">
                <a:effectLst/>
                <a:latin typeface="Arial" panose="020B0604020202020204" pitchFamily="34" charset="0"/>
                <a:ea typeface="Times New Roman" panose="02020603050405020304" pitchFamily="18" charset="0"/>
                <a:cs typeface="Arial" panose="020B0604020202020204" pitchFamily="34" charset="0"/>
              </a:rPr>
              <a:t>Stačí</a:t>
            </a:r>
            <a:r>
              <a:rPr lang="en-GB" sz="1600" dirty="0">
                <a:effectLst/>
                <a:latin typeface="Arial" panose="020B0604020202020204" pitchFamily="34" charset="0"/>
                <a:ea typeface="Times New Roman" panose="02020603050405020304" pitchFamily="18" charset="0"/>
                <a:cs typeface="Arial" panose="020B0604020202020204" pitchFamily="34" charset="0"/>
              </a:rPr>
              <a:t>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jen</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podívat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čím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vším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prošli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jiní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lidé</a:t>
            </a:r>
            <a:r>
              <a:rPr lang="en-GB" sz="1600" dirty="0">
                <a:effectLst/>
                <a:latin typeface="Arial" panose="020B0604020202020204" pitchFamily="34" charset="0"/>
                <a:ea typeface="Times New Roman" panose="02020603050405020304" pitchFamily="18" charset="0"/>
                <a:cs typeface="Arial" panose="020B0604020202020204" pitchFamily="34" charset="0"/>
              </a:rPr>
              <a:t> v </a:t>
            </a:r>
            <a:r>
              <a:rPr lang="en-GB" sz="1600" dirty="0" err="1">
                <a:effectLst/>
                <a:latin typeface="Arial" panose="020B0604020202020204" pitchFamily="34" charset="0"/>
                <a:ea typeface="Times New Roman" panose="02020603050405020304" pitchFamily="18" charset="0"/>
                <a:cs typeface="Arial" panose="020B0604020202020204" pitchFamily="34" charset="0"/>
              </a:rPr>
              <a:t>různých</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táborech</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různého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typu</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pochybuju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podmínky</a:t>
            </a:r>
            <a:r>
              <a:rPr lang="en-GB" sz="1600" dirty="0">
                <a:effectLst/>
                <a:latin typeface="Arial" panose="020B0604020202020204" pitchFamily="34" charset="0"/>
                <a:ea typeface="Times New Roman" panose="02020603050405020304" pitchFamily="18" charset="0"/>
                <a:cs typeface="Arial" panose="020B0604020202020204" pitchFamily="34" charset="0"/>
              </a:rPr>
              <a:t> pro </a:t>
            </a:r>
            <a:r>
              <a:rPr lang="en-GB" sz="1600" dirty="0" err="1">
                <a:effectLst/>
                <a:latin typeface="Arial" panose="020B0604020202020204" pitchFamily="34" charset="0"/>
                <a:ea typeface="Times New Roman" panose="02020603050405020304" pitchFamily="18" charset="0"/>
                <a:cs typeface="Arial" panose="020B0604020202020204" pitchFamily="34" charset="0"/>
              </a:rPr>
              <a:t>děti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byly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nějak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umírněnější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Stále</a:t>
            </a:r>
            <a:r>
              <a:rPr lang="en-GB" sz="1600" dirty="0">
                <a:effectLst/>
                <a:latin typeface="Arial" panose="020B0604020202020204" pitchFamily="34" charset="0"/>
                <a:ea typeface="Times New Roman" panose="02020603050405020304" pitchFamily="18" charset="0"/>
                <a:cs typeface="Arial" panose="020B0604020202020204" pitchFamily="34" charset="0"/>
              </a:rPr>
              <a:t>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jednalo</a:t>
            </a:r>
            <a:r>
              <a:rPr lang="en-GB" sz="1600" dirty="0">
                <a:effectLst/>
                <a:latin typeface="Arial" panose="020B0604020202020204" pitchFamily="34" charset="0"/>
                <a:ea typeface="Times New Roman" panose="02020603050405020304" pitchFamily="18" charset="0"/>
                <a:cs typeface="Arial" panose="020B0604020202020204" pitchFamily="34" charset="0"/>
              </a:rPr>
              <a:t> o </a:t>
            </a:r>
            <a:r>
              <a:rPr lang="en-GB" sz="1600" dirty="0" err="1">
                <a:effectLst/>
                <a:latin typeface="Arial" panose="020B0604020202020204" pitchFamily="34" charset="0"/>
                <a:ea typeface="Times New Roman" panose="02020603050405020304" pitchFamily="18" charset="0"/>
                <a:cs typeface="Arial" panose="020B0604020202020204" pitchFamily="34" charset="0"/>
              </a:rPr>
              <a:t>člověka</a:t>
            </a:r>
            <a:r>
              <a:rPr lang="en-GB" sz="1600" dirty="0">
                <a:effectLst/>
                <a:latin typeface="Arial" panose="020B0604020202020204" pitchFamily="34" charset="0"/>
                <a:ea typeface="Times New Roman" panose="02020603050405020304" pitchFamily="18" charset="0"/>
                <a:cs typeface="Arial" panose="020B0604020202020204" pitchFamily="34" charset="0"/>
              </a:rPr>
              <a:t> s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židovskou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krví</a:t>
            </a:r>
            <a:r>
              <a:rPr lang="en-GB" sz="1600" dirty="0">
                <a:effectLst/>
                <a:latin typeface="Arial" panose="020B0604020202020204" pitchFamily="34" charset="0"/>
                <a:ea typeface="Times New Roman" panose="02020603050405020304" pitchFamily="18" charset="0"/>
                <a:cs typeface="Arial" panose="020B0604020202020204" pitchFamily="34" charset="0"/>
              </a:rPr>
              <a:t> a to pro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nacisty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byla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klíčová</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charakteristika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která</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rozhodla</a:t>
            </a:r>
            <a:r>
              <a:rPr lang="en-GB" sz="1600" dirty="0">
                <a:effectLst/>
                <a:latin typeface="Arial" panose="020B0604020202020204" pitchFamily="34" charset="0"/>
                <a:ea typeface="Times New Roman" panose="02020603050405020304" pitchFamily="18" charset="0"/>
                <a:cs typeface="Arial" panose="020B0604020202020204" pitchFamily="34" charset="0"/>
              </a:rPr>
              <a:t> o </a:t>
            </a:r>
            <a:r>
              <a:rPr lang="en-GB" sz="1600" dirty="0" err="1">
                <a:effectLst/>
                <a:latin typeface="Arial" panose="020B0604020202020204" pitchFamily="34" charset="0"/>
                <a:ea typeface="Times New Roman" panose="02020603050405020304" pitchFamily="18" charset="0"/>
                <a:cs typeface="Arial" panose="020B0604020202020204" pitchFamily="34" charset="0"/>
              </a:rPr>
              <a:t>osudu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těchto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nebohých</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lidí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Žádné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slitování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nic.</a:t>
            </a:r>
            <a:r>
              <a:rPr lang="en-GB" sz="1600" dirty="0">
                <a:effectLst/>
                <a:latin typeface="Arial" panose="020B0604020202020204" pitchFamily="34" charset="0"/>
                <a:ea typeface="Times New Roman" panose="02020603050405020304" pitchFamily="18" charset="0"/>
                <a:cs typeface="Arial" panose="020B0604020202020204" pitchFamily="34" charset="0"/>
              </a:rPr>
              <a:t> Jen </a:t>
            </a:r>
            <a:r>
              <a:rPr lang="en-GB" sz="1600" dirty="0" err="1">
                <a:effectLst/>
                <a:latin typeface="Arial" panose="020B0604020202020204" pitchFamily="34" charset="0"/>
                <a:ea typeface="Times New Roman" panose="02020603050405020304" pitchFamily="18" charset="0"/>
                <a:cs typeface="Arial" panose="020B0604020202020204" pitchFamily="34" charset="0"/>
              </a:rPr>
              <a:t>prach</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zápach</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krev</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bída</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hlad</a:t>
            </a:r>
            <a:r>
              <a:rPr lang="en-GB" sz="1600" dirty="0">
                <a:effectLst/>
                <a:latin typeface="Arial" panose="020B0604020202020204" pitchFamily="34" charset="0"/>
                <a:ea typeface="Times New Roman" panose="02020603050405020304" pitchFamily="18" charset="0"/>
                <a:cs typeface="Arial" panose="020B0604020202020204" pitchFamily="34" charset="0"/>
              </a:rPr>
              <a:t>.</a:t>
            </a:r>
            <a:endParaRPr lang="cs-CZ" sz="16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1600" dirty="0">
                <a:effectLst/>
                <a:latin typeface="Arial" panose="020B0604020202020204" pitchFamily="34" charset="0"/>
                <a:ea typeface="Times New Roman" panose="02020603050405020304" pitchFamily="18" charset="0"/>
                <a:cs typeface="Arial" panose="020B0604020202020204" pitchFamily="34" charset="0"/>
              </a:rPr>
              <a:t>V </a:t>
            </a:r>
            <a:r>
              <a:rPr lang="en-GB" sz="1600" dirty="0" err="1">
                <a:effectLst/>
                <a:latin typeface="Arial" panose="020B0604020202020204" pitchFamily="34" charset="0"/>
                <a:ea typeface="Times New Roman" panose="02020603050405020304" pitchFamily="18" charset="0"/>
                <a:cs typeface="Arial" panose="020B0604020202020204" pitchFamily="34" charset="0"/>
              </a:rPr>
              <a:t>dnešní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době</a:t>
            </a:r>
            <a:r>
              <a:rPr lang="en-GB" sz="1600" dirty="0">
                <a:effectLst/>
                <a:latin typeface="Arial" panose="020B0604020202020204" pitchFamily="34" charset="0"/>
                <a:ea typeface="Times New Roman" panose="02020603050405020304" pitchFamily="18" charset="0"/>
                <a:cs typeface="Arial" panose="020B0604020202020204" pitchFamily="34" charset="0"/>
              </a:rPr>
              <a:t> je </a:t>
            </a:r>
            <a:r>
              <a:rPr lang="en-GB" sz="1600" dirty="0" err="1">
                <a:effectLst/>
                <a:latin typeface="Arial" panose="020B0604020202020204" pitchFamily="34" charset="0"/>
                <a:ea typeface="Times New Roman" panose="02020603050405020304" pitchFamily="18" charset="0"/>
                <a:cs typeface="Arial" panose="020B0604020202020204" pitchFamily="34" charset="0"/>
              </a:rPr>
              <a:t>něco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takového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představit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poněkud</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obtížnější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nicméně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když</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zapojíme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naší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fantazii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tak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nám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velice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rychle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dojde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jaké</a:t>
            </a:r>
            <a:r>
              <a:rPr lang="en-GB" sz="1600" dirty="0">
                <a:effectLst/>
                <a:latin typeface="Arial" panose="020B0604020202020204" pitchFamily="34" charset="0"/>
                <a:ea typeface="Times New Roman" panose="02020603050405020304" pitchFamily="18" charset="0"/>
                <a:cs typeface="Arial" panose="020B0604020202020204" pitchFamily="34" charset="0"/>
              </a:rPr>
              <a:t> to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přibližně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mohlo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být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když</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pravou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bolest</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utrpení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pravděpodobně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nikdy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nepoznáme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Být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dítětem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které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nejspíše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ztratilo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své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rodiče</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žádné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jiné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rodinné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příslušníky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již</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nemá</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nebo</a:t>
            </a:r>
            <a:r>
              <a:rPr lang="en-GB" sz="1600" dirty="0">
                <a:effectLst/>
                <a:latin typeface="Arial" panose="020B0604020202020204" pitchFamily="34" charset="0"/>
                <a:ea typeface="Times New Roman" panose="02020603050405020304" pitchFamily="18" charset="0"/>
                <a:cs typeface="Arial" panose="020B0604020202020204" pitchFamily="34" charset="0"/>
              </a:rPr>
              <a:t> o </a:t>
            </a:r>
            <a:r>
              <a:rPr lang="en-GB" sz="1600" dirty="0" err="1">
                <a:effectLst/>
                <a:latin typeface="Arial" panose="020B0604020202020204" pitchFamily="34" charset="0"/>
                <a:ea typeface="Times New Roman" panose="02020603050405020304" pitchFamily="18" charset="0"/>
                <a:cs typeface="Arial" panose="020B0604020202020204" pitchFamily="34" charset="0"/>
              </a:rPr>
              <a:t>nich</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minimálně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neví</a:t>
            </a:r>
            <a:r>
              <a:rPr lang="en-GB" sz="1600" dirty="0">
                <a:effectLst/>
                <a:latin typeface="Arial" panose="020B0604020202020204" pitchFamily="34" charset="0"/>
                <a:ea typeface="Times New Roman" panose="02020603050405020304" pitchFamily="18" charset="0"/>
                <a:cs typeface="Arial" panose="020B0604020202020204" pitchFamily="34" charset="0"/>
              </a:rPr>
              <a:t>, je </a:t>
            </a:r>
            <a:r>
              <a:rPr lang="en-GB" sz="1600" dirty="0" err="1">
                <a:effectLst/>
                <a:latin typeface="Arial" panose="020B0604020202020204" pitchFamily="34" charset="0"/>
                <a:ea typeface="Times New Roman" panose="02020603050405020304" pitchFamily="18" charset="0"/>
                <a:cs typeface="Arial" panose="020B0604020202020204" pitchFamily="34" charset="0"/>
              </a:rPr>
              <a:t>prakticky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nemyslící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Avšak</a:t>
            </a:r>
            <a:r>
              <a:rPr lang="en-GB" sz="1600" dirty="0">
                <a:effectLst/>
                <a:latin typeface="Arial" panose="020B0604020202020204" pitchFamily="34" charset="0"/>
                <a:ea typeface="Times New Roman" panose="02020603050405020304" pitchFamily="18" charset="0"/>
                <a:cs typeface="Arial" panose="020B0604020202020204" pitchFamily="34" charset="0"/>
              </a:rPr>
              <a:t> v </a:t>
            </a:r>
            <a:r>
              <a:rPr lang="en-GB" sz="1600" dirty="0" err="1">
                <a:effectLst/>
                <a:latin typeface="Arial" panose="020B0604020202020204" pitchFamily="34" charset="0"/>
                <a:ea typeface="Times New Roman" panose="02020603050405020304" pitchFamily="18" charset="0"/>
                <a:cs typeface="Arial" panose="020B0604020202020204" pitchFamily="34" charset="0"/>
              </a:rPr>
              <a:t>mnoha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případech</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tomu</a:t>
            </a:r>
            <a:r>
              <a:rPr lang="en-GB" sz="1600" dirty="0">
                <a:effectLst/>
                <a:latin typeface="Arial" panose="020B0604020202020204" pitchFamily="34" charset="0"/>
                <a:ea typeface="Times New Roman" panose="02020603050405020304" pitchFamily="18" charset="0"/>
                <a:cs typeface="Arial" panose="020B0604020202020204" pitchFamily="34" charset="0"/>
              </a:rPr>
              <a:t> tam </a:t>
            </a:r>
            <a:r>
              <a:rPr lang="en-GB" sz="1600" dirty="0" err="1">
                <a:effectLst/>
                <a:latin typeface="Arial" panose="020B0604020202020204" pitchFamily="34" charset="0"/>
                <a:ea typeface="Times New Roman" panose="02020603050405020304" pitchFamily="18" charset="0"/>
                <a:cs typeface="Arial" panose="020B0604020202020204" pitchFamily="34" charset="0"/>
              </a:rPr>
              <a:t>bylo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Takovéhle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dítě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bylo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odkázáno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úplně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samo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sebe</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jaká</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kolik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snaha</a:t>
            </a:r>
            <a:r>
              <a:rPr lang="en-GB" sz="1600" dirty="0">
                <a:effectLst/>
                <a:latin typeface="Arial" panose="020B0604020202020204" pitchFamily="34" charset="0"/>
                <a:ea typeface="Times New Roman" panose="02020603050405020304" pitchFamily="18" charset="0"/>
                <a:cs typeface="Arial" panose="020B0604020202020204" pitchFamily="34" charset="0"/>
              </a:rPr>
              <a:t> o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pomoci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byla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potkána</a:t>
            </a:r>
            <a:r>
              <a:rPr lang="en-GB" sz="1600" dirty="0">
                <a:effectLst/>
                <a:latin typeface="Arial" panose="020B0604020202020204" pitchFamily="34" charset="0"/>
                <a:ea typeface="Times New Roman" panose="02020603050405020304" pitchFamily="18" charset="0"/>
                <a:cs typeface="Arial" panose="020B0604020202020204" pitchFamily="34" charset="0"/>
              </a:rPr>
              <a:t> s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nedůvěrou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neboť</a:t>
            </a:r>
            <a:r>
              <a:rPr lang="en-GB" sz="1600" dirty="0">
                <a:effectLst/>
                <a:latin typeface="Arial" panose="020B0604020202020204" pitchFamily="34" charset="0"/>
                <a:ea typeface="Times New Roman" panose="02020603050405020304" pitchFamily="18" charset="0"/>
                <a:cs typeface="Arial" panose="020B0604020202020204" pitchFamily="34" charset="0"/>
              </a:rPr>
              <a:t> pro toto </a:t>
            </a:r>
            <a:r>
              <a:rPr lang="en-GB" sz="1600" dirty="0" err="1">
                <a:effectLst/>
                <a:latin typeface="Arial" panose="020B0604020202020204" pitchFamily="34" charset="0"/>
                <a:ea typeface="Times New Roman" panose="02020603050405020304" pitchFamily="18" charset="0"/>
                <a:cs typeface="Arial" panose="020B0604020202020204" pitchFamily="34" charset="0"/>
              </a:rPr>
              <a:t>dítě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byli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všichni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lidé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stále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trýznitelé</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pořád</a:t>
            </a:r>
            <a:r>
              <a:rPr lang="en-GB" sz="1600" dirty="0">
                <a:effectLst/>
                <a:latin typeface="Arial" panose="020B0604020202020204" pitchFamily="34" charset="0"/>
                <a:ea typeface="Times New Roman" panose="02020603050405020304" pitchFamily="18" charset="0"/>
                <a:cs typeface="Arial" panose="020B0604020202020204" pitchFamily="34" charset="0"/>
              </a:rPr>
              <a:t>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ještě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nacházelo</a:t>
            </a:r>
            <a:r>
              <a:rPr lang="en-GB" sz="1600" dirty="0">
                <a:effectLst/>
                <a:latin typeface="Arial" panose="020B0604020202020204" pitchFamily="34" charset="0"/>
                <a:ea typeface="Times New Roman" panose="02020603050405020304" pitchFamily="18" charset="0"/>
                <a:cs typeface="Arial" panose="020B0604020202020204" pitchFamily="34" charset="0"/>
              </a:rPr>
              <a:t> v </a:t>
            </a:r>
            <a:r>
              <a:rPr lang="en-GB" sz="1600" dirty="0" err="1">
                <a:effectLst/>
                <a:latin typeface="Arial" panose="020B0604020202020204" pitchFamily="34" charset="0"/>
                <a:ea typeface="Times New Roman" panose="02020603050405020304" pitchFamily="18" charset="0"/>
                <a:cs typeface="Arial" panose="020B0604020202020204" pitchFamily="34" charset="0"/>
              </a:rPr>
              <a:t>hostilní</a:t>
            </a:r>
            <a:r>
              <a:rPr lang="en-GB" sz="1600" dirty="0">
                <a:effectLst/>
                <a:latin typeface="Arial" panose="020B0604020202020204" pitchFamily="34" charset="0"/>
                <a:ea typeface="Times New Roman" panose="02020603050405020304" pitchFamily="18" charset="0"/>
                <a:cs typeface="Arial" panose="020B0604020202020204" pitchFamily="34" charset="0"/>
              </a:rPr>
              <a:t> zemi,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přinejmenším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tak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připadalo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Již</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před</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válkou</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během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jejího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průběhu</a:t>
            </a:r>
            <a:r>
              <a:rPr lang="en-GB" sz="1600" dirty="0">
                <a:effectLst/>
                <a:latin typeface="Arial" panose="020B0604020202020204" pitchFamily="34" charset="0"/>
                <a:ea typeface="Times New Roman" panose="02020603050405020304" pitchFamily="18" charset="0"/>
                <a:cs typeface="Arial" panose="020B0604020202020204" pitchFamily="34" charset="0"/>
              </a:rPr>
              <a:t> mu </a:t>
            </a:r>
            <a:r>
              <a:rPr lang="en-GB" sz="1600" dirty="0" err="1">
                <a:effectLst/>
                <a:latin typeface="Arial" panose="020B0604020202020204" pitchFamily="34" charset="0"/>
                <a:ea typeface="Times New Roman" panose="02020603050405020304" pitchFamily="18" charset="0"/>
                <a:cs typeface="Arial" panose="020B0604020202020204" pitchFamily="34" charset="0"/>
              </a:rPr>
              <a:t>bylo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slíbeno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tolik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věcí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že</a:t>
            </a:r>
            <a:r>
              <a:rPr lang="en-GB" sz="1600" dirty="0">
                <a:effectLst/>
                <a:latin typeface="Arial" panose="020B0604020202020204" pitchFamily="34" charset="0"/>
                <a:ea typeface="Times New Roman" panose="02020603050405020304" pitchFamily="18" charset="0"/>
                <a:cs typeface="Arial" panose="020B0604020202020204" pitchFamily="34" charset="0"/>
              </a:rPr>
              <a:t>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jedna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jen</a:t>
            </a:r>
            <a:r>
              <a:rPr lang="en-GB" sz="1600" dirty="0">
                <a:effectLst/>
                <a:latin typeface="Arial" panose="020B0604020202020204" pitchFamily="34" charset="0"/>
                <a:ea typeface="Times New Roman" panose="02020603050405020304" pitchFamily="18" charset="0"/>
                <a:cs typeface="Arial" panose="020B0604020202020204" pitchFamily="34" charset="0"/>
              </a:rPr>
              <a:t> o transfer,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budou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mít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vlastní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národnostní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komunitu</a:t>
            </a:r>
            <a:r>
              <a:rPr lang="en-GB" sz="1600" dirty="0">
                <a:effectLst/>
                <a:latin typeface="Arial" panose="020B0604020202020204" pitchFamily="34" charset="0"/>
                <a:ea typeface="Times New Roman" panose="02020603050405020304" pitchFamily="18" charset="0"/>
                <a:cs typeface="Arial" panose="020B0604020202020204" pitchFamily="34" charset="0"/>
              </a:rPr>
              <a:t> ( </a:t>
            </a:r>
            <a:r>
              <a:rPr lang="en-GB" sz="1600" dirty="0" err="1">
                <a:effectLst/>
                <a:latin typeface="Arial" panose="020B0604020202020204" pitchFamily="34" charset="0"/>
                <a:ea typeface="Times New Roman" panose="02020603050405020304" pitchFamily="18" charset="0"/>
                <a:cs typeface="Arial" panose="020B0604020202020204" pitchFamily="34" charset="0"/>
              </a:rPr>
              <a:t>město</a:t>
            </a:r>
            <a:r>
              <a:rPr lang="en-GB" sz="1600" dirty="0">
                <a:effectLst/>
                <a:latin typeface="Arial" panose="020B0604020202020204" pitchFamily="34" charset="0"/>
                <a:ea typeface="Times New Roman" panose="02020603050405020304" pitchFamily="18" charset="0"/>
                <a:cs typeface="Arial" panose="020B0604020202020204" pitchFamily="34" charset="0"/>
              </a:rPr>
              <a:t> ), </a:t>
            </a:r>
            <a:r>
              <a:rPr lang="en-GB" sz="1600" dirty="0" err="1">
                <a:effectLst/>
                <a:latin typeface="Arial" panose="020B0604020202020204" pitchFamily="34" charset="0"/>
                <a:ea typeface="Times New Roman" panose="02020603050405020304" pitchFamily="18" charset="0"/>
                <a:cs typeface="Arial" panose="020B0604020202020204" pitchFamily="34" charset="0"/>
              </a:rPr>
              <a:t>kde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budou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spokojeně</a:t>
            </a:r>
            <a:r>
              <a:rPr lang="en-GB" sz="1600" dirty="0">
                <a:effectLst/>
                <a:latin typeface="Arial" panose="020B0604020202020204" pitchFamily="34" charset="0"/>
                <a:ea typeface="Times New Roman" panose="02020603050405020304" pitchFamily="18" charset="0"/>
                <a:cs typeface="Arial" panose="020B0604020202020204" pitchFamily="34" charset="0"/>
              </a:rPr>
              <a:t> v </a:t>
            </a:r>
            <a:r>
              <a:rPr lang="en-GB" sz="1600" dirty="0" err="1">
                <a:effectLst/>
                <a:latin typeface="Arial" panose="020B0604020202020204" pitchFamily="34" charset="0"/>
                <a:ea typeface="Times New Roman" panose="02020603050405020304" pitchFamily="18" charset="0"/>
                <a:cs typeface="Arial" panose="020B0604020202020204" pitchFamily="34" charset="0"/>
              </a:rPr>
              <a:t>soužití</a:t>
            </a:r>
            <a:r>
              <a:rPr lang="en-GB" sz="1600" dirty="0">
                <a:effectLst/>
                <a:latin typeface="Arial" panose="020B0604020202020204" pitchFamily="34" charset="0"/>
                <a:ea typeface="Times New Roman" panose="02020603050405020304" pitchFamily="18" charset="0"/>
                <a:cs typeface="Arial" panose="020B0604020202020204" pitchFamily="34" charset="0"/>
              </a:rPr>
              <a:t>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všemi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ostatními</a:t>
            </a:r>
            <a:r>
              <a:rPr lang="en-GB" sz="1600" dirty="0">
                <a:effectLst/>
                <a:latin typeface="Arial" panose="020B0604020202020204" pitchFamily="34" charset="0"/>
                <a:ea typeface="Times New Roman" panose="02020603050405020304" pitchFamily="18" charset="0"/>
                <a:cs typeface="Arial" panose="020B0604020202020204" pitchFamily="34" charset="0"/>
              </a:rPr>
              <a:t>. To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však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nestalo</a:t>
            </a:r>
            <a:r>
              <a:rPr lang="en-GB" sz="1600" dirty="0">
                <a:effectLst/>
                <a:latin typeface="Arial" panose="020B0604020202020204" pitchFamily="34" charset="0"/>
                <a:ea typeface="Times New Roman" panose="02020603050405020304" pitchFamily="18" charset="0"/>
                <a:cs typeface="Arial" panose="020B0604020202020204" pitchFamily="34" charset="0"/>
              </a:rPr>
              <a:t>, ani </a:t>
            </a:r>
            <a:r>
              <a:rPr lang="en-GB" sz="1600" dirty="0" err="1">
                <a:effectLst/>
                <a:latin typeface="Arial" panose="020B0604020202020204" pitchFamily="34" charset="0"/>
                <a:ea typeface="Times New Roman" panose="02020603050405020304" pitchFamily="18" charset="0"/>
                <a:cs typeface="Arial" panose="020B0604020202020204" pitchFamily="34" charset="0"/>
              </a:rPr>
              <a:t>rodiče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nikdy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nevidělo</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hlad</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nemoci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které</a:t>
            </a:r>
            <a:r>
              <a:rPr lang="en-GB" sz="1600" dirty="0">
                <a:effectLst/>
                <a:latin typeface="Arial" panose="020B0604020202020204" pitchFamily="34" charset="0"/>
                <a:ea typeface="Times New Roman" panose="02020603050405020304" pitchFamily="18" charset="0"/>
                <a:cs typeface="Arial" panose="020B0604020202020204" pitchFamily="34" charset="0"/>
              </a:rPr>
              <a:t> je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neúprosně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každý</a:t>
            </a:r>
            <a:r>
              <a:rPr lang="en-GB" sz="1600" dirty="0">
                <a:effectLst/>
                <a:latin typeface="Arial" panose="020B0604020202020204" pitchFamily="34" charset="0"/>
                <a:ea typeface="Times New Roman" panose="02020603050405020304" pitchFamily="18" charset="0"/>
                <a:cs typeface="Arial" panose="020B0604020202020204" pitchFamily="34" charset="0"/>
              </a:rPr>
              <a:t> den </a:t>
            </a:r>
            <a:r>
              <a:rPr lang="en-GB" sz="1600" dirty="0" err="1">
                <a:effectLst/>
                <a:latin typeface="Arial" panose="020B0604020202020204" pitchFamily="34" charset="0"/>
                <a:ea typeface="Times New Roman" panose="02020603050405020304" pitchFamily="18" charset="0"/>
                <a:cs typeface="Arial" panose="020B0604020202020204" pitchFamily="34" charset="0"/>
              </a:rPr>
              <a:t>tížili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neměli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konců</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Takže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pak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takovéhle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dítě</a:t>
            </a:r>
            <a:r>
              <a:rPr lang="en-GB" sz="1600" dirty="0">
                <a:effectLst/>
                <a:latin typeface="Arial" panose="020B0604020202020204" pitchFamily="34" charset="0"/>
                <a:ea typeface="Times New Roman" panose="02020603050405020304" pitchFamily="18" charset="0"/>
                <a:cs typeface="Arial" panose="020B0604020202020204" pitchFamily="34" charset="0"/>
              </a:rPr>
              <a:t>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často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potýkalo</a:t>
            </a:r>
            <a:r>
              <a:rPr lang="en-GB" sz="1600" dirty="0">
                <a:effectLst/>
                <a:latin typeface="Arial" panose="020B0604020202020204" pitchFamily="34" charset="0"/>
                <a:ea typeface="Times New Roman" panose="02020603050405020304" pitchFamily="18" charset="0"/>
                <a:cs typeface="Arial" panose="020B0604020202020204" pitchFamily="34" charset="0"/>
              </a:rPr>
              <a:t> s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podvýživou</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ohromnou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degenerací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celého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těla</a:t>
            </a:r>
            <a:r>
              <a:rPr lang="en-GB" sz="1600" dirty="0">
                <a:effectLst/>
                <a:latin typeface="Arial" panose="020B0604020202020204" pitchFamily="34" charset="0"/>
                <a:ea typeface="Times New Roman" panose="02020603050405020304" pitchFamily="18" charset="0"/>
                <a:cs typeface="Arial" panose="020B0604020202020204" pitchFamily="34" charset="0"/>
              </a:rPr>
              <a:t>, ale </a:t>
            </a:r>
            <a:r>
              <a:rPr lang="en-GB" sz="1600" dirty="0" err="1">
                <a:effectLst/>
                <a:latin typeface="Arial" panose="020B0604020202020204" pitchFamily="34" charset="0"/>
                <a:ea typeface="Times New Roman" panose="02020603050405020304" pitchFamily="18" charset="0"/>
                <a:cs typeface="Arial" panose="020B0604020202020204" pitchFamily="34" charset="0"/>
              </a:rPr>
              <a:t>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mentalita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Pokud</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zmíníme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psychické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následky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jako</a:t>
            </a:r>
            <a:r>
              <a:rPr lang="en-GB" sz="1600" dirty="0">
                <a:effectLst/>
                <a:latin typeface="Arial" panose="020B0604020202020204" pitchFamily="34" charset="0"/>
                <a:ea typeface="Times New Roman" panose="02020603050405020304" pitchFamily="18" charset="0"/>
                <a:cs typeface="Arial" panose="020B0604020202020204" pitchFamily="34" charset="0"/>
              </a:rPr>
              <a:t> ty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nejzávažnější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tak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veškeré</a:t>
            </a:r>
            <a:r>
              <a:rPr lang="en-GB" sz="1600" dirty="0">
                <a:effectLst/>
                <a:latin typeface="Arial" panose="020B0604020202020204" pitchFamily="34" charset="0"/>
                <a:ea typeface="Times New Roman" panose="02020603050405020304" pitchFamily="18" charset="0"/>
                <a:cs typeface="Arial" panose="020B0604020202020204" pitchFamily="34" charset="0"/>
              </a:rPr>
              <a:t> ty </a:t>
            </a:r>
            <a:r>
              <a:rPr lang="en-GB" sz="1600" dirty="0" err="1">
                <a:effectLst/>
                <a:latin typeface="Arial" panose="020B0604020202020204" pitchFamily="34" charset="0"/>
                <a:ea typeface="Times New Roman" panose="02020603050405020304" pitchFamily="18" charset="0"/>
                <a:cs typeface="Arial" panose="020B0604020202020204" pitchFamily="34" charset="0"/>
              </a:rPr>
              <a:t>způsoby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týrání</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zneužívání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spojené</a:t>
            </a:r>
            <a:r>
              <a:rPr lang="en-GB" sz="1600" dirty="0">
                <a:effectLst/>
                <a:latin typeface="Arial" panose="020B0604020202020204" pitchFamily="34" charset="0"/>
                <a:ea typeface="Times New Roman" panose="02020603050405020304" pitchFamily="18" charset="0"/>
                <a:cs typeface="Arial" panose="020B0604020202020204" pitchFamily="34" charset="0"/>
              </a:rPr>
              <a:t> s </a:t>
            </a:r>
            <a:r>
              <a:rPr lang="en-GB" sz="1600" dirty="0" err="1">
                <a:effectLst/>
                <a:latin typeface="Arial" panose="020B0604020202020204" pitchFamily="34" charset="0"/>
                <a:ea typeface="Times New Roman" panose="02020603050405020304" pitchFamily="18" charset="0"/>
                <a:cs typeface="Arial" panose="020B0604020202020204" pitchFamily="34" charset="0"/>
              </a:rPr>
              <a:t>věčnou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beznadějí</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strašlivou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nejistotou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ohledně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budoucího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žití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bili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dítě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neúnavným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tempem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Smrt</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nenávist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která</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byla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každodenní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pořádku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neměla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žádné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obdoby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šok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získaný</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tomto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místě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drasticky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poznamenal</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všechny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děti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Nicméně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říkám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jim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děti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už</a:t>
            </a:r>
            <a:r>
              <a:rPr lang="en-GB" sz="1600" dirty="0">
                <a:effectLst/>
                <a:latin typeface="Arial" panose="020B0604020202020204" pitchFamily="34" charset="0"/>
                <a:ea typeface="Times New Roman" panose="02020603050405020304" pitchFamily="18" charset="0"/>
                <a:cs typeface="Arial" panose="020B0604020202020204" pitchFamily="34" charset="0"/>
              </a:rPr>
              <a:t> je </a:t>
            </a:r>
            <a:r>
              <a:rPr lang="en-GB" sz="1600" dirty="0" err="1">
                <a:effectLst/>
                <a:latin typeface="Arial" panose="020B0604020202020204" pitchFamily="34" charset="0"/>
                <a:ea typeface="Times New Roman" panose="02020603050405020304" pitchFamily="18" charset="0"/>
                <a:cs typeface="Arial" panose="020B0604020202020204" pitchFamily="34" charset="0"/>
              </a:rPr>
              <a:t>asi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dosti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nepřesné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jelikož</a:t>
            </a:r>
            <a:r>
              <a:rPr lang="en-GB" sz="1600" dirty="0">
                <a:effectLst/>
                <a:latin typeface="Arial" panose="020B0604020202020204" pitchFamily="34" charset="0"/>
                <a:ea typeface="Times New Roman" panose="02020603050405020304" pitchFamily="18" charset="0"/>
                <a:cs typeface="Arial" panose="020B0604020202020204" pitchFamily="34" charset="0"/>
              </a:rPr>
              <a:t> po </a:t>
            </a:r>
            <a:r>
              <a:rPr lang="en-GB" sz="1600" dirty="0" err="1">
                <a:effectLst/>
                <a:latin typeface="Arial" panose="020B0604020202020204" pitchFamily="34" charset="0"/>
                <a:ea typeface="Times New Roman" panose="02020603050405020304" pitchFamily="18" charset="0"/>
                <a:cs typeface="Arial" panose="020B0604020202020204" pitchFamily="34" charset="0"/>
              </a:rPr>
              <a:t>těchto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prožitých</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zkušenost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už</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jen</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málokdo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může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říkat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dítě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takovéhle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věci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člověka</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jehi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podstatu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změní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trvalo</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mnohé</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ho</a:t>
            </a:r>
            <a:r>
              <a:rPr lang="en-GB" sz="1600" dirty="0">
                <a:effectLst/>
                <a:latin typeface="Arial" panose="020B0604020202020204" pitchFamily="34" charset="0"/>
                <a:ea typeface="Times New Roman" panose="02020603050405020304" pitchFamily="18" charset="0"/>
                <a:cs typeface="Arial" panose="020B0604020202020204" pitchFamily="34" charset="0"/>
              </a:rPr>
              <a:t> o </a:t>
            </a:r>
            <a:r>
              <a:rPr lang="en-GB" sz="1600" dirty="0" err="1">
                <a:effectLst/>
                <a:latin typeface="Arial" panose="020B0604020202020204" pitchFamily="34" charset="0"/>
                <a:ea typeface="Times New Roman" panose="02020603050405020304" pitchFamily="18" charset="0"/>
                <a:cs typeface="Arial" panose="020B0604020202020204" pitchFamily="34" charset="0"/>
              </a:rPr>
              <a:t>podstatě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člověka</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naučí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avšak</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nikdy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ho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nevrátí</a:t>
            </a:r>
            <a:r>
              <a:rPr lang="en-GB" sz="1600" dirty="0">
                <a:effectLst/>
                <a:latin typeface="Arial" panose="020B0604020202020204" pitchFamily="34" charset="0"/>
                <a:ea typeface="Times New Roman" panose="02020603050405020304" pitchFamily="18" charset="0"/>
                <a:cs typeface="Arial" panose="020B0604020202020204" pitchFamily="34" charset="0"/>
              </a:rPr>
              <a:t>, a ani mu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neumožní</a:t>
            </a:r>
            <a:r>
              <a:rPr lang="en-GB" sz="1600" dirty="0">
                <a:effectLst/>
                <a:latin typeface="Arial" panose="020B0604020202020204" pitchFamily="34" charset="0"/>
                <a:ea typeface="Times New Roman" panose="02020603050405020304" pitchFamily="18" charset="0"/>
                <a:cs typeface="Arial" panose="020B0604020202020204" pitchFamily="34" charset="0"/>
              </a:rPr>
              <a:t>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vrátit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zpátky</a:t>
            </a:r>
            <a:r>
              <a:rPr lang="en-GB" sz="1600" dirty="0">
                <a:effectLst/>
                <a:latin typeface="Arial" panose="020B0604020202020204" pitchFamily="34" charset="0"/>
                <a:ea typeface="Times New Roman" panose="02020603050405020304" pitchFamily="18" charset="0"/>
                <a:cs typeface="Arial" panose="020B0604020202020204" pitchFamily="34" charset="0"/>
              </a:rPr>
              <a:t>.</a:t>
            </a:r>
            <a:endParaRPr lang="cs-CZ" sz="1600" dirty="0">
              <a:effectLst/>
              <a:latin typeface="Arial" panose="020B0604020202020204" pitchFamily="34" charset="0"/>
              <a:ea typeface="Times New Roman" panose="02020603050405020304" pitchFamily="18" charset="0"/>
              <a:cs typeface="Arial" panose="020B0604020202020204" pitchFamily="34" charset="0"/>
            </a:endParaRPr>
          </a:p>
          <a:p>
            <a:r>
              <a:rPr lang="en-GB" sz="1600" dirty="0" err="1">
                <a:effectLst/>
                <a:latin typeface="Arial" panose="020B0604020202020204" pitchFamily="34" charset="0"/>
                <a:ea typeface="Times New Roman" panose="02020603050405020304" pitchFamily="18" charset="0"/>
                <a:cs typeface="Arial" panose="020B0604020202020204" pitchFamily="34" charset="0"/>
              </a:rPr>
              <a:t>Samozřejmě</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sociální</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začlenění</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návrat</a:t>
            </a:r>
            <a:r>
              <a:rPr lang="en-GB" sz="1600" dirty="0">
                <a:effectLst/>
                <a:latin typeface="Arial" panose="020B0604020202020204" pitchFamily="34" charset="0"/>
                <a:ea typeface="Times New Roman" panose="02020603050405020304" pitchFamily="18" charset="0"/>
                <a:cs typeface="Arial" panose="020B0604020202020204" pitchFamily="34" charset="0"/>
              </a:rPr>
              <a:t> do </a:t>
            </a:r>
            <a:r>
              <a:rPr lang="en-GB" sz="1600" dirty="0" err="1">
                <a:effectLst/>
                <a:latin typeface="Arial" panose="020B0604020202020204" pitchFamily="34" charset="0"/>
                <a:ea typeface="Times New Roman" panose="02020603050405020304" pitchFamily="18" charset="0"/>
                <a:cs typeface="Arial" panose="020B0604020202020204" pitchFamily="34" charset="0"/>
              </a:rPr>
              <a:t>normálního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koloběhu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života</a:t>
            </a:r>
            <a:r>
              <a:rPr lang="en-GB" sz="1600" dirty="0">
                <a:effectLst/>
                <a:latin typeface="Arial" panose="020B0604020202020204" pitchFamily="34" charset="0"/>
                <a:ea typeface="Times New Roman" panose="02020603050405020304" pitchFamily="18" charset="0"/>
                <a:cs typeface="Arial" panose="020B0604020202020204" pitchFamily="34" charset="0"/>
              </a:rPr>
              <a:t> bez </a:t>
            </a:r>
            <a:r>
              <a:rPr lang="en-GB" sz="1600" dirty="0" err="1">
                <a:effectLst/>
                <a:latin typeface="Arial" panose="020B0604020202020204" pitchFamily="34" charset="0"/>
                <a:ea typeface="Times New Roman" panose="02020603050405020304" pitchFamily="18" charset="0"/>
                <a:cs typeface="Arial" panose="020B0604020202020204" pitchFamily="34" charset="0"/>
              </a:rPr>
              <a:t>snahy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zapomenout</a:t>
            </a:r>
            <a:r>
              <a:rPr lang="en-GB" sz="1600" dirty="0">
                <a:effectLst/>
                <a:latin typeface="Arial" panose="020B0604020202020204" pitchFamily="34" charset="0"/>
                <a:ea typeface="Times New Roman" panose="02020603050405020304" pitchFamily="18" charset="0"/>
                <a:cs typeface="Arial" panose="020B0604020202020204" pitchFamily="34" charset="0"/>
              </a:rPr>
              <a:t> je </a:t>
            </a:r>
            <a:r>
              <a:rPr lang="en-GB" sz="1600" dirty="0" err="1">
                <a:effectLst/>
                <a:latin typeface="Arial" panose="020B0604020202020204" pitchFamily="34" charset="0"/>
                <a:ea typeface="Times New Roman" panose="02020603050405020304" pitchFamily="18" charset="0"/>
                <a:cs typeface="Arial" panose="020B0604020202020204" pitchFamily="34" charset="0"/>
              </a:rPr>
              <a:t>prakticky</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beznadějná</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vzácně</a:t>
            </a:r>
            <a:r>
              <a:rPr lang="en-GB" sz="1600" dirty="0">
                <a:effectLst/>
                <a:latin typeface="Arial" panose="020B0604020202020204" pitchFamily="34" charset="0"/>
                <a:ea typeface="Times New Roman" panose="02020603050405020304" pitchFamily="18" charset="0"/>
                <a:cs typeface="Arial" panose="020B0604020202020204" pitchFamily="34" charset="0"/>
              </a:rPr>
              <a:t> to </a:t>
            </a:r>
            <a:r>
              <a:rPr lang="en-GB" sz="1600" dirty="0" err="1">
                <a:effectLst/>
                <a:latin typeface="Arial" panose="020B0604020202020204" pitchFamily="34" charset="0"/>
                <a:ea typeface="Times New Roman" panose="02020603050405020304" pitchFamily="18" charset="0"/>
                <a:cs typeface="Arial" panose="020B0604020202020204" pitchFamily="34" charset="0"/>
              </a:rPr>
              <a:t>někdo</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překoná</a:t>
            </a:r>
            <a:r>
              <a:rPr lang="en-GB" sz="1600" dirty="0">
                <a:effectLst/>
                <a:latin typeface="Arial" panose="020B0604020202020204" pitchFamily="34" charset="0"/>
                <a:ea typeface="Times New Roman" panose="02020603050405020304" pitchFamily="18" charset="0"/>
                <a:cs typeface="Arial" panose="020B0604020202020204" pitchFamily="34" charset="0"/>
              </a:rPr>
              <a:t>. A </a:t>
            </a:r>
            <a:r>
              <a:rPr lang="en-GB" sz="1600" dirty="0" err="1">
                <a:effectLst/>
                <a:latin typeface="Arial" panose="020B0604020202020204" pitchFamily="34" charset="0"/>
                <a:ea typeface="Times New Roman" panose="02020603050405020304" pitchFamily="18" charset="0"/>
                <a:cs typeface="Arial" panose="020B0604020202020204" pitchFamily="34" charset="0"/>
              </a:rPr>
              <a:t>ti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kdo</a:t>
            </a:r>
            <a:r>
              <a:rPr lang="en-GB" sz="1600" dirty="0">
                <a:effectLst/>
                <a:latin typeface="Arial" panose="020B0604020202020204" pitchFamily="34" charset="0"/>
                <a:ea typeface="Times New Roman" panose="02020603050405020304" pitchFamily="18" charset="0"/>
                <a:cs typeface="Arial" panose="020B0604020202020204" pitchFamily="34" charset="0"/>
              </a:rPr>
              <a:t> se </a:t>
            </a:r>
            <a:r>
              <a:rPr lang="en-GB" sz="1600" dirty="0" err="1">
                <a:effectLst/>
                <a:latin typeface="Arial" panose="020B0604020202020204" pitchFamily="34" charset="0"/>
                <a:ea typeface="Times New Roman" panose="02020603050405020304" pitchFamily="18" charset="0"/>
                <a:cs typeface="Arial" panose="020B0604020202020204" pitchFamily="34" charset="0"/>
              </a:rPr>
              <a:t>přes</a:t>
            </a:r>
            <a:r>
              <a:rPr lang="en-GB" sz="1600" dirty="0">
                <a:effectLst/>
                <a:latin typeface="Arial" panose="020B0604020202020204" pitchFamily="34" charset="0"/>
                <a:ea typeface="Times New Roman" panose="02020603050405020304" pitchFamily="18" charset="0"/>
                <a:cs typeface="Arial" panose="020B0604020202020204" pitchFamily="34" charset="0"/>
              </a:rPr>
              <a:t> to </a:t>
            </a:r>
            <a:r>
              <a:rPr lang="en-GB" sz="1600" dirty="0" err="1">
                <a:effectLst/>
                <a:latin typeface="Arial" panose="020B0604020202020204" pitchFamily="34" charset="0"/>
                <a:ea typeface="Times New Roman" panose="02020603050405020304" pitchFamily="18" charset="0"/>
                <a:cs typeface="Arial" panose="020B0604020202020204" pitchFamily="34" charset="0"/>
              </a:rPr>
              <a:t>dostanout</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nejsou</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tím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kým</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byli</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r>
              <a:rPr lang="en-GB" sz="1600" dirty="0" err="1">
                <a:effectLst/>
                <a:latin typeface="Arial" panose="020B0604020202020204" pitchFamily="34" charset="0"/>
                <a:ea typeface="Times New Roman" panose="02020603050405020304" pitchFamily="18" charset="0"/>
                <a:cs typeface="Arial" panose="020B0604020202020204" pitchFamily="34" charset="0"/>
              </a:rPr>
              <a:t>dříve</a:t>
            </a:r>
            <a:r>
              <a:rPr lang="en-GB" sz="1600" dirty="0">
                <a:effectLst/>
                <a:latin typeface="Arial" panose="020B0604020202020204" pitchFamily="34" charset="0"/>
                <a:ea typeface="Times New Roman" panose="02020603050405020304" pitchFamily="18" charset="0"/>
                <a:cs typeface="Arial" panose="020B0604020202020204" pitchFamily="34" charset="0"/>
              </a:rPr>
              <a:t>… </a:t>
            </a:r>
            <a:endParaRPr lang="cs-CZ"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668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Obrázek 1">
            <a:extLst>
              <a:ext uri="{FF2B5EF4-FFF2-40B4-BE49-F238E27FC236}">
                <a16:creationId xmlns:a16="http://schemas.microsoft.com/office/drawing/2014/main" id="{82CBAF63-CD35-495E-BEE8-30EB85090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241" y="535856"/>
            <a:ext cx="2492295" cy="33227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69C1403-FEF1-48E2-BF22-EFB6A7D3D905}"/>
              </a:ext>
            </a:extLst>
          </p:cNvPr>
          <p:cNvSpPr>
            <a:spLocks noChangeArrowheads="1"/>
          </p:cNvSpPr>
          <p:nvPr/>
        </p:nvSpPr>
        <p:spPr bwMode="auto">
          <a:xfrm>
            <a:off x="7516167"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4" name="Rectangle 5">
            <a:extLst>
              <a:ext uri="{FF2B5EF4-FFF2-40B4-BE49-F238E27FC236}">
                <a16:creationId xmlns:a16="http://schemas.microsoft.com/office/drawing/2014/main" id="{DCBDB270-3AA2-44B6-9555-6A2C875C15C4}"/>
              </a:ext>
            </a:extLst>
          </p:cNvPr>
          <p:cNvSpPr>
            <a:spLocks noChangeArrowheads="1"/>
          </p:cNvSpPr>
          <p:nvPr/>
        </p:nvSpPr>
        <p:spPr bwMode="auto">
          <a:xfrm>
            <a:off x="7516167" y="-1371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zh-CN" sz="1100" b="0" i="0" u="none" strike="noStrike" cap="none" normalizeH="0" baseline="0">
              <a:ln>
                <a:noFill/>
              </a:ln>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zh-CN" sz="1100" b="0" i="0" u="none" strike="noStrike" cap="none" normalizeH="0" baseline="0">
                <a:ln>
                  <a:noFill/>
                </a:ln>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kumimoji="0" lang="cs-CZ" altLang="zh-CN"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Život terezínských dětí po válce musí být nesmírně obtížný. To, čím si všichni prošli, ohromně ovlivní jejich život, chování a pohled na svět. Myslím si, že dětem, která byla oddělena od rodičů, se změní život ve všem směru jako po rozpadnutí věže z kostek. Mnohem těžší to budou mít sirotci, kteří musí žít bez rodičů. Rodiče jsou vlastně největší oporou a ochranou dětí. Přinášejí dětem hlavně bezpečí a pokud pocit a jistotu bezpečí nikdo "nezajistí", jejich rány se nikdy nevyhojí. </a:t>
            </a:r>
            <a:endParaRPr kumimoji="0" lang="cs-CZ"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zh-CN"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Myslím si, že pozitivum terezínských dětí jsou obrovské ambice studovat, něco dokázat a uskutečnit. Jsou mnohem odhodlanější a mají touhu v životě uspět. </a:t>
            </a:r>
            <a:endParaRPr kumimoji="0" lang="cs-CZ" altLang="zh-CN" sz="1800" b="0" i="0" u="none" strike="noStrike" cap="none" normalizeH="0" baseline="0">
              <a:ln>
                <a:noFill/>
              </a:ln>
              <a:solidFill>
                <a:schemeClr val="tx1"/>
              </a:solidFill>
              <a:effectLst/>
              <a:latin typeface="Arial" panose="020B0604020202020204" pitchFamily="34" charset="0"/>
            </a:endParaRPr>
          </a:p>
        </p:txBody>
      </p:sp>
      <p:sp>
        <p:nvSpPr>
          <p:cNvPr id="15" name="TextovéPole 14">
            <a:extLst>
              <a:ext uri="{FF2B5EF4-FFF2-40B4-BE49-F238E27FC236}">
                <a16:creationId xmlns:a16="http://schemas.microsoft.com/office/drawing/2014/main" id="{22B3AC9E-285E-4FE1-845C-31C5479E2416}"/>
              </a:ext>
            </a:extLst>
          </p:cNvPr>
          <p:cNvSpPr txBox="1"/>
          <p:nvPr/>
        </p:nvSpPr>
        <p:spPr>
          <a:xfrm>
            <a:off x="1034320" y="479685"/>
            <a:ext cx="7757987" cy="3263779"/>
          </a:xfrm>
          <a:prstGeom prst="rect">
            <a:avLst/>
          </a:prstGeom>
          <a:noFill/>
        </p:spPr>
        <p:txBody>
          <a:bodyPr wrap="square">
            <a:spAutoFit/>
          </a:bodyPr>
          <a:lstStyle/>
          <a:p>
            <a:pPr>
              <a:lnSpc>
                <a:spcPct val="107000"/>
              </a:lnSpc>
              <a:spcAft>
                <a:spcPts val="800"/>
              </a:spcAft>
            </a:pPr>
            <a:r>
              <a:rPr lang="cs-CZ" sz="1600" dirty="0" err="1">
                <a:solidFill>
                  <a:srgbClr val="212121"/>
                </a:solidFill>
                <a:effectLst/>
                <a:latin typeface="Arial" panose="020B0604020202020204" pitchFamily="34" charset="0"/>
                <a:ea typeface="DengXian" panose="02010600030101010101" pitchFamily="2" charset="-122"/>
                <a:cs typeface="Arial" panose="020B0604020202020204" pitchFamily="34" charset="0"/>
              </a:rPr>
              <a:t>Wen</a:t>
            </a:r>
            <a:r>
              <a:rPr lang="cs-CZ" sz="1600" dirty="0">
                <a:solidFill>
                  <a:srgbClr val="212121"/>
                </a:solidFill>
                <a:effectLst/>
                <a:latin typeface="Arial" panose="020B0604020202020204" pitchFamily="34" charset="0"/>
                <a:ea typeface="DengXian" panose="02010600030101010101" pitchFamily="2" charset="-122"/>
                <a:cs typeface="Arial" panose="020B0604020202020204" pitchFamily="34" charset="0"/>
              </a:rPr>
              <a:t> J. 2.B</a:t>
            </a:r>
            <a:endParaRPr lang="cs-CZ" sz="1600" dirty="0">
              <a:effectLst/>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cs-CZ" sz="1600" i="1" dirty="0">
                <a:effectLst/>
                <a:latin typeface="Arial" panose="020B0604020202020204" pitchFamily="34" charset="0"/>
                <a:ea typeface="Times New Roman" panose="02020603050405020304" pitchFamily="18" charset="0"/>
                <a:cs typeface="Arial" panose="020B0604020202020204" pitchFamily="34" charset="0"/>
              </a:rPr>
              <a:t>Život terezínských dětí po válce musí být nesmírně obtížný. To, čím si všichni prošli, ohromně ovlivní jejich život, chování a pohled na svět. Myslím si, že dětem, která byla oddělena od rodičů, se změní život ve všem směru jako po rozpadnutí věže z kostek. Mnohem těžší to budou mít sirotci, kteří musí žít bez rodičů. Rodiče jsou vlastně největší oporou a ochranou dětí. Přinášejí dětem hlavně bezpečí a pokud pocit a jistotu bezpečí nikdo "nezajistí", jejich rány se nikdy nevyhojí. </a:t>
            </a:r>
            <a:endParaRPr lang="cs-CZ" sz="1600" i="1" dirty="0">
              <a:effectLst/>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cs-CZ" sz="1600" i="1" dirty="0">
                <a:effectLst/>
                <a:latin typeface="Arial" panose="020B0604020202020204" pitchFamily="34" charset="0"/>
                <a:ea typeface="Times New Roman" panose="02020603050405020304" pitchFamily="18" charset="0"/>
                <a:cs typeface="Arial" panose="020B0604020202020204" pitchFamily="34" charset="0"/>
              </a:rPr>
              <a:t>Myslím si, že pozitivum terezínských dětí jsou obrovské ambice studovat, něco dokázat a uskutečnit. Jsou mnohem odhodlanější a mají touhu v životě uspět. </a:t>
            </a:r>
            <a:endParaRPr lang="cs-CZ" sz="1600" i="1" dirty="0">
              <a:effectLst/>
              <a:latin typeface="Arial" panose="020B0604020202020204" pitchFamily="34" charset="0"/>
              <a:ea typeface="DengXian" panose="02010600030101010101" pitchFamily="2" charset="-122"/>
              <a:cs typeface="Arial" panose="020B0604020202020204" pitchFamily="34" charset="0"/>
            </a:endParaRPr>
          </a:p>
          <a:p>
            <a:r>
              <a:rPr lang="cs-CZ" sz="1600" i="1" dirty="0">
                <a:effectLst/>
                <a:latin typeface="Arial" panose="020B0604020202020204" pitchFamily="34" charset="0"/>
                <a:ea typeface="DengXian" panose="02010600030101010101" pitchFamily="2" charset="-122"/>
                <a:cs typeface="Arial" panose="020B0604020202020204" pitchFamily="34" charset="0"/>
              </a:rPr>
              <a:t>Bohužel se terezínské děti setkávají se spoustou negativ. Například jejich zdraví, jak psychické, tak fyzické, nebo již zmíněný život bez rodičů</a:t>
            </a:r>
            <a:endParaRPr lang="cs-CZ" sz="1600" i="1" dirty="0">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990D0362-E8E3-45B6-90ED-CF2BD3FE821F}"/>
              </a:ext>
            </a:extLst>
          </p:cNvPr>
          <p:cNvSpPr txBox="1"/>
          <p:nvPr/>
        </p:nvSpPr>
        <p:spPr>
          <a:xfrm>
            <a:off x="1034320" y="3858563"/>
            <a:ext cx="11042266" cy="2554545"/>
          </a:xfrm>
          <a:prstGeom prst="rect">
            <a:avLst/>
          </a:prstGeom>
          <a:noFill/>
        </p:spPr>
        <p:txBody>
          <a:bodyPr wrap="square">
            <a:spAutoFit/>
          </a:bodyPr>
          <a:lstStyle/>
          <a:p>
            <a:r>
              <a:rPr lang="cs-CZ" sz="1600" dirty="0">
                <a:effectLst/>
                <a:latin typeface="Arial" panose="020B0604020202020204" pitchFamily="34" charset="0"/>
                <a:ea typeface="Yu Mincho" panose="020B0400000000000000" pitchFamily="18" charset="-128"/>
                <a:cs typeface="Arial" panose="020B0604020202020204" pitchFamily="34" charset="0"/>
              </a:rPr>
              <a:t>Sára S. 2.A</a:t>
            </a:r>
          </a:p>
          <a:p>
            <a:endParaRPr lang="cs-CZ" sz="1600" dirty="0">
              <a:effectLst/>
              <a:latin typeface="Arial" panose="020B0604020202020204" pitchFamily="34" charset="0"/>
              <a:ea typeface="Yu Mincho" panose="020B0400000000000000" pitchFamily="18" charset="-128"/>
              <a:cs typeface="Arial" panose="020B0604020202020204" pitchFamily="34" charset="0"/>
            </a:endParaRPr>
          </a:p>
          <a:p>
            <a:r>
              <a:rPr lang="cs-CZ" sz="1600" i="1" dirty="0">
                <a:effectLst/>
                <a:latin typeface="Arial" panose="020B0604020202020204" pitchFamily="34" charset="0"/>
                <a:ea typeface="Yu Mincho" panose="020B0400000000000000" pitchFamily="18" charset="-128"/>
                <a:cs typeface="Arial" panose="020B0604020202020204" pitchFamily="34" charset="0"/>
              </a:rPr>
              <a:t>Jen málo dětí vězněných v Terezíně se dožilo konce války. Ty co přežily, měly dlouholeté trauma. Zbytečně nepřišly jen o rodiče, kamarády, sourozence, ale i o několik let svého života, strávených mučením. Spousta z nich se po válce neměla kam vrátit. V době kdy byl antisemitismus stále zakořeněn, se asi necítily ani vítané.  Jediné co jim zbylo, byla naděje. Jedině ta, co měly po válce i při ní. Musely se cítit ztracené. Nevědět kam jít, za kým, kdo jim pomůže, kdo je podvede. Možná měly i strach že je znovu pošlou do jiného kempu nebo ghetta. Že válka znovu začne. Musely se ptát, proč přežily zrovna ony. Proč ne jejich mladší sestra, proč ne ten chlapec co psal hezké příběhy, proč ne ta malá holčička, kterou letmo zahlédly z okna. Možná se ptaly, proč zrovna ony tohle musely zažít. Co udělaly špatně. Jestli opravdu nejsou tím, za co je nacisti měli. </a:t>
            </a:r>
          </a:p>
        </p:txBody>
      </p:sp>
    </p:spTree>
    <p:extLst>
      <p:ext uri="{BB962C8B-B14F-4D97-AF65-F5344CB8AC3E}">
        <p14:creationId xmlns:p14="http://schemas.microsoft.com/office/powerpoint/2010/main" val="3975841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2E5F510-FF3E-4FBA-9974-9F53569339FB}"/>
              </a:ext>
            </a:extLst>
          </p:cNvPr>
          <p:cNvPicPr>
            <a:picLocks noChangeAspect="1"/>
          </p:cNvPicPr>
          <p:nvPr/>
        </p:nvPicPr>
        <p:blipFill>
          <a:blip r:embed="rId2"/>
          <a:stretch>
            <a:fillRect/>
          </a:stretch>
        </p:blipFill>
        <p:spPr>
          <a:xfrm>
            <a:off x="704190" y="397565"/>
            <a:ext cx="11025002" cy="6198581"/>
          </a:xfrm>
          <a:prstGeom prst="rect">
            <a:avLst/>
          </a:prstGeom>
        </p:spPr>
      </p:pic>
    </p:spTree>
    <p:extLst>
      <p:ext uri="{BB962C8B-B14F-4D97-AF65-F5344CB8AC3E}">
        <p14:creationId xmlns:p14="http://schemas.microsoft.com/office/powerpoint/2010/main" val="285927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1680DB-5260-4F2F-B1DD-9D424E787B4E}"/>
              </a:ext>
            </a:extLst>
          </p:cNvPr>
          <p:cNvSpPr>
            <a:spLocks noGrp="1"/>
          </p:cNvSpPr>
          <p:nvPr>
            <p:ph type="title"/>
          </p:nvPr>
        </p:nvSpPr>
        <p:spPr>
          <a:xfrm>
            <a:off x="838200" y="365126"/>
            <a:ext cx="10515600" cy="325754"/>
          </a:xfrm>
        </p:spPr>
        <p:txBody>
          <a:bodyPr>
            <a:normAutofit/>
          </a:bodyPr>
          <a:lstStyle/>
          <a:p>
            <a:r>
              <a:rPr lang="cs-CZ" sz="1600" dirty="0">
                <a:latin typeface="Arial" panose="020B0604020202020204" pitchFamily="34" charset="0"/>
                <a:cs typeface="Arial" panose="020B0604020202020204" pitchFamily="34" charset="0"/>
              </a:rPr>
              <a:t>Kamila B., 2.C</a:t>
            </a:r>
          </a:p>
        </p:txBody>
      </p:sp>
      <p:pic>
        <p:nvPicPr>
          <p:cNvPr id="5" name="Zástupný obsah 4" descr="Obsah obrázku text&#10;&#10;Popis byl vytvořen automaticky">
            <a:extLst>
              <a:ext uri="{FF2B5EF4-FFF2-40B4-BE49-F238E27FC236}">
                <a16:creationId xmlns:a16="http://schemas.microsoft.com/office/drawing/2014/main" id="{87E34D1A-4E94-43D5-836C-302DF88F83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690881"/>
            <a:ext cx="9963150" cy="3141506"/>
          </a:xfrm>
        </p:spPr>
      </p:pic>
      <p:pic>
        <p:nvPicPr>
          <p:cNvPr id="7" name="Obrázek 6" descr="Obsah obrázku text&#10;&#10;Popis byl vytvořen automaticky">
            <a:extLst>
              <a:ext uri="{FF2B5EF4-FFF2-40B4-BE49-F238E27FC236}">
                <a16:creationId xmlns:a16="http://schemas.microsoft.com/office/drawing/2014/main" id="{8797227C-72F4-4B99-A413-2BB3C6279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37" y="3750262"/>
            <a:ext cx="10006013" cy="2964488"/>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Rukopis 2">
                <a:extLst>
                  <a:ext uri="{FF2B5EF4-FFF2-40B4-BE49-F238E27FC236}">
                    <a16:creationId xmlns:a16="http://schemas.microsoft.com/office/drawing/2014/main" id="{18863A42-7A81-4F60-A5E3-BB26F695CCE4}"/>
                  </a:ext>
                </a:extLst>
              </p14:cNvPr>
              <p14:cNvContentPartPr/>
              <p14:nvPr/>
            </p14:nvContentPartPr>
            <p14:xfrm>
              <a:off x="3647919" y="3313308"/>
              <a:ext cx="360" cy="52920"/>
            </p14:xfrm>
          </p:contentPart>
        </mc:Choice>
        <mc:Fallback xmlns="">
          <p:pic>
            <p:nvPicPr>
              <p:cNvPr id="3" name="Rukopis 2">
                <a:extLst>
                  <a:ext uri="{FF2B5EF4-FFF2-40B4-BE49-F238E27FC236}">
                    <a16:creationId xmlns:a16="http://schemas.microsoft.com/office/drawing/2014/main" id="{18863A42-7A81-4F60-A5E3-BB26F695CCE4}"/>
                  </a:ext>
                </a:extLst>
              </p:cNvPr>
              <p:cNvPicPr/>
              <p:nvPr/>
            </p:nvPicPr>
            <p:blipFill>
              <a:blip r:embed="rId5"/>
              <a:stretch>
                <a:fillRect/>
              </a:stretch>
            </p:blipFill>
            <p:spPr>
              <a:xfrm>
                <a:off x="3638919" y="3304668"/>
                <a:ext cx="1800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Rukopis 9">
                <a:extLst>
                  <a:ext uri="{FF2B5EF4-FFF2-40B4-BE49-F238E27FC236}">
                    <a16:creationId xmlns:a16="http://schemas.microsoft.com/office/drawing/2014/main" id="{E8DF5CBE-6EE4-4AE3-B589-B3B12E127A01}"/>
                  </a:ext>
                </a:extLst>
              </p14:cNvPr>
              <p14:cNvContentPartPr/>
              <p14:nvPr/>
            </p14:nvContentPartPr>
            <p14:xfrm>
              <a:off x="5983765" y="4042920"/>
              <a:ext cx="360" cy="360"/>
            </p14:xfrm>
          </p:contentPart>
        </mc:Choice>
        <mc:Fallback xmlns="">
          <p:pic>
            <p:nvPicPr>
              <p:cNvPr id="10" name="Rukopis 9">
                <a:extLst>
                  <a:ext uri="{FF2B5EF4-FFF2-40B4-BE49-F238E27FC236}">
                    <a16:creationId xmlns:a16="http://schemas.microsoft.com/office/drawing/2014/main" id="{E8DF5CBE-6EE4-4AE3-B589-B3B12E127A01}"/>
                  </a:ext>
                </a:extLst>
              </p:cNvPr>
              <p:cNvPicPr/>
              <p:nvPr/>
            </p:nvPicPr>
            <p:blipFill>
              <a:blip r:embed="rId7"/>
              <a:stretch>
                <a:fillRect/>
              </a:stretch>
            </p:blipFill>
            <p:spPr>
              <a:xfrm>
                <a:off x="5975125" y="40339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Rukopis 10">
                <a:extLst>
                  <a:ext uri="{FF2B5EF4-FFF2-40B4-BE49-F238E27FC236}">
                    <a16:creationId xmlns:a16="http://schemas.microsoft.com/office/drawing/2014/main" id="{21914154-5866-4AAE-9A8D-D3331F7F27B9}"/>
                  </a:ext>
                </a:extLst>
              </p14:cNvPr>
              <p14:cNvContentPartPr/>
              <p14:nvPr/>
            </p14:nvContentPartPr>
            <p14:xfrm>
              <a:off x="5983765" y="4047600"/>
              <a:ext cx="360" cy="48960"/>
            </p14:xfrm>
          </p:contentPart>
        </mc:Choice>
        <mc:Fallback xmlns="">
          <p:pic>
            <p:nvPicPr>
              <p:cNvPr id="11" name="Rukopis 10">
                <a:extLst>
                  <a:ext uri="{FF2B5EF4-FFF2-40B4-BE49-F238E27FC236}">
                    <a16:creationId xmlns:a16="http://schemas.microsoft.com/office/drawing/2014/main" id="{21914154-5866-4AAE-9A8D-D3331F7F27B9}"/>
                  </a:ext>
                </a:extLst>
              </p:cNvPr>
              <p:cNvPicPr/>
              <p:nvPr/>
            </p:nvPicPr>
            <p:blipFill>
              <a:blip r:embed="rId5"/>
              <a:stretch>
                <a:fillRect/>
              </a:stretch>
            </p:blipFill>
            <p:spPr>
              <a:xfrm>
                <a:off x="5975125" y="4038600"/>
                <a:ext cx="18000" cy="66600"/>
              </a:xfrm>
              <a:prstGeom prst="rect">
                <a:avLst/>
              </a:prstGeom>
            </p:spPr>
          </p:pic>
        </mc:Fallback>
      </mc:AlternateContent>
      <p:grpSp>
        <p:nvGrpSpPr>
          <p:cNvPr id="16" name="Skupina 15">
            <a:extLst>
              <a:ext uri="{FF2B5EF4-FFF2-40B4-BE49-F238E27FC236}">
                <a16:creationId xmlns:a16="http://schemas.microsoft.com/office/drawing/2014/main" id="{7344FC41-F0E8-4A22-A319-0F908ECA1813}"/>
              </a:ext>
            </a:extLst>
          </p:cNvPr>
          <p:cNvGrpSpPr/>
          <p:nvPr/>
        </p:nvGrpSpPr>
        <p:grpSpPr>
          <a:xfrm>
            <a:off x="5027898" y="1113778"/>
            <a:ext cx="4680" cy="80280"/>
            <a:chOff x="5027898" y="1113778"/>
            <a:chExt cx="4680" cy="80280"/>
          </a:xfrm>
        </p:grpSpPr>
        <mc:AlternateContent xmlns:mc="http://schemas.openxmlformats.org/markup-compatibility/2006" xmlns:p14="http://schemas.microsoft.com/office/powerpoint/2010/main">
          <mc:Choice Requires="p14">
            <p:contentPart p14:bwMode="auto" r:id="rId9">
              <p14:nvContentPartPr>
                <p14:cNvPr id="14" name="Rukopis 13">
                  <a:extLst>
                    <a:ext uri="{FF2B5EF4-FFF2-40B4-BE49-F238E27FC236}">
                      <a16:creationId xmlns:a16="http://schemas.microsoft.com/office/drawing/2014/main" id="{F4AAA591-BDD8-47EC-81E3-AC8BD1B355CA}"/>
                    </a:ext>
                  </a:extLst>
                </p14:cNvPr>
                <p14:cNvContentPartPr/>
                <p14:nvPr/>
              </p14:nvContentPartPr>
              <p14:xfrm>
                <a:off x="5030058" y="1113778"/>
                <a:ext cx="2520" cy="60840"/>
              </p14:xfrm>
            </p:contentPart>
          </mc:Choice>
          <mc:Fallback xmlns="">
            <p:pic>
              <p:nvPicPr>
                <p:cNvPr id="14" name="Rukopis 13">
                  <a:extLst>
                    <a:ext uri="{FF2B5EF4-FFF2-40B4-BE49-F238E27FC236}">
                      <a16:creationId xmlns:a16="http://schemas.microsoft.com/office/drawing/2014/main" id="{F4AAA591-BDD8-47EC-81E3-AC8BD1B355CA}"/>
                    </a:ext>
                  </a:extLst>
                </p:cNvPr>
                <p:cNvPicPr/>
                <p:nvPr/>
              </p:nvPicPr>
              <p:blipFill>
                <a:blip r:embed="rId10"/>
                <a:stretch>
                  <a:fillRect/>
                </a:stretch>
              </p:blipFill>
              <p:spPr>
                <a:xfrm>
                  <a:off x="5021418" y="1104778"/>
                  <a:ext cx="201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Rukopis 14">
                  <a:extLst>
                    <a:ext uri="{FF2B5EF4-FFF2-40B4-BE49-F238E27FC236}">
                      <a16:creationId xmlns:a16="http://schemas.microsoft.com/office/drawing/2014/main" id="{8D878086-BA4B-4F9B-8AA5-778D9C6666E3}"/>
                    </a:ext>
                  </a:extLst>
                </p14:cNvPr>
                <p14:cNvContentPartPr/>
                <p14:nvPr/>
              </p14:nvContentPartPr>
              <p14:xfrm>
                <a:off x="5027898" y="1193698"/>
                <a:ext cx="360" cy="360"/>
              </p14:xfrm>
            </p:contentPart>
          </mc:Choice>
          <mc:Fallback xmlns="">
            <p:pic>
              <p:nvPicPr>
                <p:cNvPr id="15" name="Rukopis 14">
                  <a:extLst>
                    <a:ext uri="{FF2B5EF4-FFF2-40B4-BE49-F238E27FC236}">
                      <a16:creationId xmlns:a16="http://schemas.microsoft.com/office/drawing/2014/main" id="{8D878086-BA4B-4F9B-8AA5-778D9C6666E3}"/>
                    </a:ext>
                  </a:extLst>
                </p:cNvPr>
                <p:cNvPicPr/>
                <p:nvPr/>
              </p:nvPicPr>
              <p:blipFill>
                <a:blip r:embed="rId7"/>
                <a:stretch>
                  <a:fillRect/>
                </a:stretch>
              </p:blipFill>
              <p:spPr>
                <a:xfrm>
                  <a:off x="5019258" y="1185058"/>
                  <a:ext cx="18000" cy="18000"/>
                </a:xfrm>
                <a:prstGeom prst="rect">
                  <a:avLst/>
                </a:prstGeom>
              </p:spPr>
            </p:pic>
          </mc:Fallback>
        </mc:AlternateContent>
      </p:grpSp>
      <p:grpSp>
        <p:nvGrpSpPr>
          <p:cNvPr id="19" name="Skupina 18">
            <a:extLst>
              <a:ext uri="{FF2B5EF4-FFF2-40B4-BE49-F238E27FC236}">
                <a16:creationId xmlns:a16="http://schemas.microsoft.com/office/drawing/2014/main" id="{CDCD7141-7F55-4794-8F9C-B2B266794F8F}"/>
              </a:ext>
            </a:extLst>
          </p:cNvPr>
          <p:cNvGrpSpPr/>
          <p:nvPr/>
        </p:nvGrpSpPr>
        <p:grpSpPr>
          <a:xfrm>
            <a:off x="1365272" y="2820825"/>
            <a:ext cx="5400" cy="53280"/>
            <a:chOff x="1365272" y="2820825"/>
            <a:chExt cx="5400" cy="53280"/>
          </a:xfrm>
        </p:grpSpPr>
        <mc:AlternateContent xmlns:mc="http://schemas.openxmlformats.org/markup-compatibility/2006" xmlns:p14="http://schemas.microsoft.com/office/powerpoint/2010/main">
          <mc:Choice Requires="p14">
            <p:contentPart p14:bwMode="auto" r:id="rId12">
              <p14:nvContentPartPr>
                <p14:cNvPr id="17" name="Rukopis 16">
                  <a:extLst>
                    <a:ext uri="{FF2B5EF4-FFF2-40B4-BE49-F238E27FC236}">
                      <a16:creationId xmlns:a16="http://schemas.microsoft.com/office/drawing/2014/main" id="{3803C84E-3316-489E-9B55-B02409496242}"/>
                    </a:ext>
                  </a:extLst>
                </p14:cNvPr>
                <p14:cNvContentPartPr/>
                <p14:nvPr/>
              </p14:nvContentPartPr>
              <p14:xfrm>
                <a:off x="1370312" y="2820825"/>
                <a:ext cx="360" cy="360"/>
              </p14:xfrm>
            </p:contentPart>
          </mc:Choice>
          <mc:Fallback xmlns="">
            <p:pic>
              <p:nvPicPr>
                <p:cNvPr id="17" name="Rukopis 16">
                  <a:extLst>
                    <a:ext uri="{FF2B5EF4-FFF2-40B4-BE49-F238E27FC236}">
                      <a16:creationId xmlns:a16="http://schemas.microsoft.com/office/drawing/2014/main" id="{3803C84E-3316-489E-9B55-B02409496242}"/>
                    </a:ext>
                  </a:extLst>
                </p:cNvPr>
                <p:cNvPicPr/>
                <p:nvPr/>
              </p:nvPicPr>
              <p:blipFill>
                <a:blip r:embed="rId7"/>
                <a:stretch>
                  <a:fillRect/>
                </a:stretch>
              </p:blipFill>
              <p:spPr>
                <a:xfrm>
                  <a:off x="1361312" y="28121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Rukopis 17">
                  <a:extLst>
                    <a:ext uri="{FF2B5EF4-FFF2-40B4-BE49-F238E27FC236}">
                      <a16:creationId xmlns:a16="http://schemas.microsoft.com/office/drawing/2014/main" id="{11287912-755E-49BB-BC7F-9AA7EDCFB334}"/>
                    </a:ext>
                  </a:extLst>
                </p14:cNvPr>
                <p14:cNvContentPartPr/>
                <p14:nvPr/>
              </p14:nvContentPartPr>
              <p14:xfrm>
                <a:off x="1365272" y="2827665"/>
                <a:ext cx="5400" cy="46440"/>
              </p14:xfrm>
            </p:contentPart>
          </mc:Choice>
          <mc:Fallback xmlns="">
            <p:pic>
              <p:nvPicPr>
                <p:cNvPr id="18" name="Rukopis 17">
                  <a:extLst>
                    <a:ext uri="{FF2B5EF4-FFF2-40B4-BE49-F238E27FC236}">
                      <a16:creationId xmlns:a16="http://schemas.microsoft.com/office/drawing/2014/main" id="{11287912-755E-49BB-BC7F-9AA7EDCFB334}"/>
                    </a:ext>
                  </a:extLst>
                </p:cNvPr>
                <p:cNvPicPr/>
                <p:nvPr/>
              </p:nvPicPr>
              <p:blipFill>
                <a:blip r:embed="rId14"/>
                <a:stretch>
                  <a:fillRect/>
                </a:stretch>
              </p:blipFill>
              <p:spPr>
                <a:xfrm>
                  <a:off x="1356272" y="2819025"/>
                  <a:ext cx="23040" cy="64080"/>
                </a:xfrm>
                <a:prstGeom prst="rect">
                  <a:avLst/>
                </a:prstGeom>
              </p:spPr>
            </p:pic>
          </mc:Fallback>
        </mc:AlternateContent>
      </p:grpSp>
    </p:spTree>
    <p:extLst>
      <p:ext uri="{BB962C8B-B14F-4D97-AF65-F5344CB8AC3E}">
        <p14:creationId xmlns:p14="http://schemas.microsoft.com/office/powerpoint/2010/main" val="1645804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6503FF-D471-4B09-B6AD-78FFDDABA5B1}"/>
              </a:ext>
            </a:extLst>
          </p:cNvPr>
          <p:cNvSpPr>
            <a:spLocks noGrp="1"/>
          </p:cNvSpPr>
          <p:nvPr>
            <p:ph type="title"/>
          </p:nvPr>
        </p:nvSpPr>
        <p:spPr>
          <a:xfrm>
            <a:off x="838200" y="365125"/>
            <a:ext cx="10515600" cy="314325"/>
          </a:xfrm>
        </p:spPr>
        <p:txBody>
          <a:bodyPr>
            <a:normAutofit fontScale="90000"/>
          </a:bodyPr>
          <a:lstStyle/>
          <a:p>
            <a:r>
              <a:rPr lang="cs-CZ" sz="1800" dirty="0">
                <a:latin typeface="Arial" panose="020B0604020202020204" pitchFamily="34" charset="0"/>
                <a:cs typeface="Arial" panose="020B0604020202020204" pitchFamily="34" charset="0"/>
              </a:rPr>
              <a:t>Barbora T. 2.C</a:t>
            </a:r>
          </a:p>
        </p:txBody>
      </p:sp>
      <p:pic>
        <p:nvPicPr>
          <p:cNvPr id="5" name="Zástupný obsah 4" descr="Obsah obrázku text&#10;&#10;Popis byl vytvořen automaticky">
            <a:extLst>
              <a:ext uri="{FF2B5EF4-FFF2-40B4-BE49-F238E27FC236}">
                <a16:creationId xmlns:a16="http://schemas.microsoft.com/office/drawing/2014/main" id="{6A99D162-EA65-42D8-91F7-4D68F2AA79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679450"/>
            <a:ext cx="9033851" cy="6035675"/>
          </a:xfrm>
        </p:spPr>
      </p:pic>
      <mc:AlternateContent xmlns:mc="http://schemas.openxmlformats.org/markup-compatibility/2006" xmlns:p14="http://schemas.microsoft.com/office/powerpoint/2010/main">
        <mc:Choice Requires="p14">
          <p:contentPart p14:bwMode="auto" r:id="rId3">
            <p14:nvContentPartPr>
              <p14:cNvPr id="3" name="Rukopis 2">
                <a:extLst>
                  <a:ext uri="{FF2B5EF4-FFF2-40B4-BE49-F238E27FC236}">
                    <a16:creationId xmlns:a16="http://schemas.microsoft.com/office/drawing/2014/main" id="{C2B6AB18-2C9E-4962-9D9D-B05C40A93324}"/>
                  </a:ext>
                </a:extLst>
              </p14:cNvPr>
              <p14:cNvContentPartPr/>
              <p14:nvPr/>
            </p14:nvContentPartPr>
            <p14:xfrm>
              <a:off x="3373105" y="2075720"/>
              <a:ext cx="9360" cy="41760"/>
            </p14:xfrm>
          </p:contentPart>
        </mc:Choice>
        <mc:Fallback xmlns="">
          <p:pic>
            <p:nvPicPr>
              <p:cNvPr id="3" name="Rukopis 2">
                <a:extLst>
                  <a:ext uri="{FF2B5EF4-FFF2-40B4-BE49-F238E27FC236}">
                    <a16:creationId xmlns:a16="http://schemas.microsoft.com/office/drawing/2014/main" id="{C2B6AB18-2C9E-4962-9D9D-B05C40A93324}"/>
                  </a:ext>
                </a:extLst>
              </p:cNvPr>
              <p:cNvPicPr/>
              <p:nvPr/>
            </p:nvPicPr>
            <p:blipFill>
              <a:blip r:embed="rId4"/>
              <a:stretch>
                <a:fillRect/>
              </a:stretch>
            </p:blipFill>
            <p:spPr>
              <a:xfrm>
                <a:off x="3364465" y="2067080"/>
                <a:ext cx="270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Rukopis 3">
                <a:extLst>
                  <a:ext uri="{FF2B5EF4-FFF2-40B4-BE49-F238E27FC236}">
                    <a16:creationId xmlns:a16="http://schemas.microsoft.com/office/drawing/2014/main" id="{E98090A2-D453-45C1-82C3-073056519924}"/>
                  </a:ext>
                </a:extLst>
              </p14:cNvPr>
              <p14:cNvContentPartPr/>
              <p14:nvPr/>
            </p14:nvContentPartPr>
            <p14:xfrm>
              <a:off x="2620705" y="3165440"/>
              <a:ext cx="5040" cy="60480"/>
            </p14:xfrm>
          </p:contentPart>
        </mc:Choice>
        <mc:Fallback xmlns="">
          <p:pic>
            <p:nvPicPr>
              <p:cNvPr id="4" name="Rukopis 3">
                <a:extLst>
                  <a:ext uri="{FF2B5EF4-FFF2-40B4-BE49-F238E27FC236}">
                    <a16:creationId xmlns:a16="http://schemas.microsoft.com/office/drawing/2014/main" id="{E98090A2-D453-45C1-82C3-073056519924}"/>
                  </a:ext>
                </a:extLst>
              </p:cNvPr>
              <p:cNvPicPr/>
              <p:nvPr/>
            </p:nvPicPr>
            <p:blipFill>
              <a:blip r:embed="rId6"/>
              <a:stretch>
                <a:fillRect/>
              </a:stretch>
            </p:blipFill>
            <p:spPr>
              <a:xfrm>
                <a:off x="2611705" y="3156800"/>
                <a:ext cx="2268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Rukopis 5">
                <a:extLst>
                  <a:ext uri="{FF2B5EF4-FFF2-40B4-BE49-F238E27FC236}">
                    <a16:creationId xmlns:a16="http://schemas.microsoft.com/office/drawing/2014/main" id="{C427A416-3B57-42CC-902B-00309152D807}"/>
                  </a:ext>
                </a:extLst>
              </p14:cNvPr>
              <p14:cNvContentPartPr/>
              <p14:nvPr/>
            </p14:nvContentPartPr>
            <p14:xfrm>
              <a:off x="2517200" y="561240"/>
              <a:ext cx="5400" cy="43560"/>
            </p14:xfrm>
          </p:contentPart>
        </mc:Choice>
        <mc:Fallback xmlns="">
          <p:pic>
            <p:nvPicPr>
              <p:cNvPr id="6" name="Rukopis 5">
                <a:extLst>
                  <a:ext uri="{FF2B5EF4-FFF2-40B4-BE49-F238E27FC236}">
                    <a16:creationId xmlns:a16="http://schemas.microsoft.com/office/drawing/2014/main" id="{C427A416-3B57-42CC-902B-00309152D807}"/>
                  </a:ext>
                </a:extLst>
              </p:cNvPr>
              <p:cNvPicPr/>
              <p:nvPr/>
            </p:nvPicPr>
            <p:blipFill>
              <a:blip r:embed="rId8"/>
              <a:stretch>
                <a:fillRect/>
              </a:stretch>
            </p:blipFill>
            <p:spPr>
              <a:xfrm>
                <a:off x="2508200" y="552240"/>
                <a:ext cx="23040" cy="61200"/>
              </a:xfrm>
              <a:prstGeom prst="rect">
                <a:avLst/>
              </a:prstGeom>
            </p:spPr>
          </p:pic>
        </mc:Fallback>
      </mc:AlternateContent>
    </p:spTree>
    <p:extLst>
      <p:ext uri="{BB962C8B-B14F-4D97-AF65-F5344CB8AC3E}">
        <p14:creationId xmlns:p14="http://schemas.microsoft.com/office/powerpoint/2010/main" val="350135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Rukopis 1">
                <a:extLst>
                  <a:ext uri="{FF2B5EF4-FFF2-40B4-BE49-F238E27FC236}">
                    <a16:creationId xmlns:a16="http://schemas.microsoft.com/office/drawing/2014/main" id="{C9602142-11A2-4652-907F-DABF3C2E08F6}"/>
                  </a:ext>
                </a:extLst>
              </p14:cNvPr>
              <p14:cNvContentPartPr/>
              <p14:nvPr/>
            </p14:nvContentPartPr>
            <p14:xfrm>
              <a:off x="1688738" y="410429"/>
              <a:ext cx="360" cy="360"/>
            </p14:xfrm>
          </p:contentPart>
        </mc:Choice>
        <mc:Fallback xmlns="">
          <p:pic>
            <p:nvPicPr>
              <p:cNvPr id="2" name="Rukopis 1">
                <a:extLst>
                  <a:ext uri="{FF2B5EF4-FFF2-40B4-BE49-F238E27FC236}">
                    <a16:creationId xmlns:a16="http://schemas.microsoft.com/office/drawing/2014/main" id="{C9602142-11A2-4652-907F-DABF3C2E08F6}"/>
                  </a:ext>
                </a:extLst>
              </p:cNvPr>
              <p:cNvPicPr/>
              <p:nvPr/>
            </p:nvPicPr>
            <p:blipFill>
              <a:blip r:embed="rId4"/>
              <a:stretch>
                <a:fillRect/>
              </a:stretch>
            </p:blipFill>
            <p:spPr>
              <a:xfrm>
                <a:off x="1684418" y="406109"/>
                <a:ext cx="9000" cy="9000"/>
              </a:xfrm>
              <a:prstGeom prst="rect">
                <a:avLst/>
              </a:prstGeom>
            </p:spPr>
          </p:pic>
        </mc:Fallback>
      </mc:AlternateContent>
      <p:sp>
        <p:nvSpPr>
          <p:cNvPr id="4" name="TextovéPole 3">
            <a:extLst>
              <a:ext uri="{FF2B5EF4-FFF2-40B4-BE49-F238E27FC236}">
                <a16:creationId xmlns:a16="http://schemas.microsoft.com/office/drawing/2014/main" id="{D08D8CDA-B5F6-4079-B07F-17CC7D9CE882}"/>
              </a:ext>
            </a:extLst>
          </p:cNvPr>
          <p:cNvSpPr txBox="1"/>
          <p:nvPr/>
        </p:nvSpPr>
        <p:spPr>
          <a:xfrm>
            <a:off x="1203649" y="522514"/>
            <a:ext cx="11234057" cy="7797263"/>
          </a:xfrm>
          <a:prstGeom prst="rect">
            <a:avLst/>
          </a:prstGeom>
          <a:noFill/>
        </p:spPr>
        <p:txBody>
          <a:bodyPr wrap="square">
            <a:spAutoFit/>
          </a:bodyPr>
          <a:lstStyle/>
          <a:p>
            <a:pPr defTabSz="914400">
              <a:lnSpc>
                <a:spcPct val="89000"/>
              </a:lnSpc>
              <a:spcBef>
                <a:spcPct val="0"/>
              </a:spcBef>
              <a:spcAft>
                <a:spcPts val="800"/>
              </a:spcAft>
            </a:pPr>
            <a:r>
              <a:rPr lang="cs-CZ" sz="4400" dirty="0">
                <a:solidFill>
                  <a:schemeClr val="tx2"/>
                </a:solidFill>
                <a:latin typeface="Arial" panose="020B0604020202020204" pitchFamily="34" charset="0"/>
                <a:ea typeface="+mj-ea"/>
                <a:cs typeface="Arial" panose="020B0604020202020204" pitchFamily="34" charset="0"/>
              </a:rPr>
              <a:t>Jedu, nevím kam…</a:t>
            </a:r>
          </a:p>
          <a:p>
            <a:pPr>
              <a:lnSpc>
                <a:spcPct val="107000"/>
              </a:lnSpc>
              <a:spcAft>
                <a:spcPts val="800"/>
              </a:spcAft>
            </a:pPr>
            <a:endParaRPr lang="cs-CZ" kern="0" dirty="0">
              <a:solidFill>
                <a:srgbClr val="201F1E"/>
              </a:solidFill>
              <a:latin typeface="Arial" panose="020B0604020202020204" pitchFamily="34" charset="0"/>
              <a:cs typeface="Arial" panose="020B0604020202020204" pitchFamily="34" charset="0"/>
            </a:endParaRPr>
          </a:p>
          <a:p>
            <a:pPr>
              <a:lnSpc>
                <a:spcPct val="107000"/>
              </a:lnSpc>
              <a:spcAft>
                <a:spcPts val="800"/>
              </a:spcAft>
            </a:pPr>
            <a:r>
              <a:rPr lang="cs-CZ" kern="0" dirty="0">
                <a:solidFill>
                  <a:srgbClr val="201F1E"/>
                </a:solidFill>
                <a:latin typeface="Arial" panose="020B0604020202020204" pitchFamily="34" charset="0"/>
                <a:cs typeface="Arial" panose="020B0604020202020204" pitchFamily="34" charset="0"/>
              </a:rPr>
              <a:t>Alžběta Š., 2.C</a:t>
            </a:r>
          </a:p>
          <a:p>
            <a:pPr>
              <a:lnSpc>
                <a:spcPct val="107000"/>
              </a:lnSpc>
              <a:spcAft>
                <a:spcPts val="800"/>
              </a:spcAft>
            </a:pPr>
            <a:r>
              <a:rPr lang="cs-CZ" i="1" dirty="0">
                <a:latin typeface="Arial" panose="020B0604020202020204" pitchFamily="34" charset="0"/>
                <a:cs typeface="Arial" panose="020B0604020202020204" pitchFamily="34" charset="0"/>
              </a:rPr>
              <a:t>… První věc, která mě zarazí, když vystoupím z vlaku a rozmrkám náhlý příval světla, je šedá barva všude kolem mě. Nebe je zde ocelově šedé, domy, i přes své barevné zdi mají šedý nádech, cesta z nádraží i květiny kolem ní vypadají, jako kdyby z nich někdo vysál všechen život a barvu, a dokonce i výrazy lidí kolem mě potemněly. Jediným barevným bodem v celé této beznadějné šedi jsou zářivě žluté hvězdy, které máme všichni připnuté na klopách kabátů. I přes to, že je nádraží plné lidí, panuje tu hrobové ticho, a když nade mnou přeletí hlasitě krákající pták, navzdory teplému počasí se zachvěju zimou. Přejedu pohledem po nádraží, oko se mi zastaví na vlaku, který se začíná šinout zpět, odkud s námi přijel, a v oblaku páry mizí v dálce. Povzdechnu si a vydám se v dlouhé tiché řadě lidí se spoustou kufrů a s hvězdami na kabátech k malému městečku obehnanému cihlovými hradbami.</a:t>
            </a:r>
          </a:p>
          <a:p>
            <a:pPr>
              <a:lnSpc>
                <a:spcPct val="107000"/>
              </a:lnSpc>
              <a:spcAft>
                <a:spcPts val="800"/>
              </a:spcAft>
            </a:pPr>
            <a:endParaRPr lang="cs-CZ" kern="0" dirty="0">
              <a:solidFill>
                <a:srgbClr val="201F1E"/>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US" kern="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Alena V</a:t>
            </a:r>
            <a:r>
              <a:rPr lang="cs-CZ" kern="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a:t>
            </a:r>
            <a:r>
              <a:rPr lang="en-US" kern="0" dirty="0">
                <a:solidFill>
                  <a:srgbClr val="201F1E"/>
                </a:solidFill>
                <a:effectLst/>
                <a:latin typeface="Arial" panose="020B0604020202020204" pitchFamily="34" charset="0"/>
                <a:ea typeface="Times New Roman" panose="02020603050405020304" pitchFamily="18" charset="0"/>
                <a:cs typeface="Arial" panose="020B0604020202020204" pitchFamily="34" charset="0"/>
              </a:rPr>
              <a:t>, 2.B</a:t>
            </a:r>
            <a:endParaRPr lang="cs-CZ" kern="0" dirty="0">
              <a:solidFill>
                <a:srgbClr val="201F1E"/>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cs-CZ" i="1" dirty="0">
                <a:latin typeface="Arial" panose="020B0604020202020204" pitchFamily="34" charset="0"/>
                <a:cs typeface="Arial" panose="020B0604020202020204" pitchFamily="34" charset="0"/>
              </a:rPr>
              <a:t>… Nikdo si dnes nedokáže představit, jaká hrůza to musela být. Ten pocit beznaděje a odevzdanosti. Podle mě to chce hodně odvahy sám zvládnout jen tu cestu vlakem, ale ještě k tomu rozveselovat ostatní a hrát s dětmi hry? To dokáže málokdo. Obdivuji všechny, kteří v té době zvládli žít a nevzdávali to. Měli bychom si z toho vzít ponaučení. I v této nelehké době je potřeba nic nevzdávat a říct si, že může být i hůř, a vlastně být vděční za to, co máme…</a:t>
            </a:r>
          </a:p>
          <a:p>
            <a:pPr>
              <a:lnSpc>
                <a:spcPct val="107000"/>
              </a:lnSpc>
              <a:spcAft>
                <a:spcPts val="800"/>
              </a:spcAft>
            </a:pPr>
            <a:endParaRPr lang="cs-CZ" sz="1800"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510448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BB9C97-3F79-4D6A-87E1-267D7D34F70B}"/>
              </a:ext>
            </a:extLst>
          </p:cNvPr>
          <p:cNvSpPr>
            <a:spLocks noGrp="1"/>
          </p:cNvSpPr>
          <p:nvPr>
            <p:ph type="title"/>
          </p:nvPr>
        </p:nvSpPr>
        <p:spPr>
          <a:xfrm>
            <a:off x="838200" y="345460"/>
            <a:ext cx="10515600" cy="276741"/>
          </a:xfrm>
        </p:spPr>
        <p:txBody>
          <a:bodyPr>
            <a:normAutofit fontScale="90000"/>
          </a:bodyPr>
          <a:lstStyle/>
          <a:p>
            <a:r>
              <a:rPr lang="cs-CZ" sz="1800" dirty="0">
                <a:solidFill>
                  <a:schemeClr val="tx1"/>
                </a:solidFill>
                <a:latin typeface="Arial" panose="020B0604020202020204" pitchFamily="34" charset="0"/>
                <a:ea typeface="+mn-ea"/>
                <a:cs typeface="Arial" panose="020B0604020202020204" pitchFamily="34" charset="0"/>
              </a:rPr>
              <a:t>Anežka K., 2.B</a:t>
            </a:r>
            <a:r>
              <a:rPr lang="cs-CZ" sz="2000" dirty="0">
                <a:solidFill>
                  <a:schemeClr val="tx1"/>
                </a:solidFill>
                <a:latin typeface="Calibri" panose="020F0502020204030204" pitchFamily="34" charset="0"/>
                <a:ea typeface="+mn-ea"/>
                <a:cs typeface="Times New Roman" panose="02020603050405020304" pitchFamily="18" charset="0"/>
              </a:rPr>
              <a:t>	</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a:solidFill>
                  <a:schemeClr val="tx1"/>
                </a:solidFill>
                <a:latin typeface="Arial" panose="020B0604020202020204" pitchFamily="34" charset="0"/>
                <a:ea typeface="+mn-ea"/>
                <a:cs typeface="Arial" panose="020B0604020202020204" pitchFamily="34" charset="0"/>
              </a:rPr>
              <a:t>Adéla H., 2.C</a:t>
            </a:r>
            <a:br>
              <a:rPr lang="cs-CZ" sz="1800" dirty="0">
                <a:solidFill>
                  <a:schemeClr val="tx1"/>
                </a:solidFill>
                <a:latin typeface="Arial" panose="020B0604020202020204" pitchFamily="34" charset="0"/>
                <a:ea typeface="+mn-ea"/>
                <a:cs typeface="Arial" panose="020B0604020202020204" pitchFamily="34" charset="0"/>
              </a:rPr>
            </a:br>
            <a:r>
              <a:rPr lang="cs-CZ" sz="1800" dirty="0"/>
              <a:t>					              </a:t>
            </a:r>
          </a:p>
        </p:txBody>
      </p:sp>
      <p:sp>
        <p:nvSpPr>
          <p:cNvPr id="3" name="Zástupný obsah 2">
            <a:extLst>
              <a:ext uri="{FF2B5EF4-FFF2-40B4-BE49-F238E27FC236}">
                <a16:creationId xmlns:a16="http://schemas.microsoft.com/office/drawing/2014/main" id="{14EC611B-DBCD-4507-8650-D9C3BC4EFA1C}"/>
              </a:ext>
            </a:extLst>
          </p:cNvPr>
          <p:cNvSpPr>
            <a:spLocks noGrp="1"/>
          </p:cNvSpPr>
          <p:nvPr>
            <p:ph sz="half" idx="1"/>
          </p:nvPr>
        </p:nvSpPr>
        <p:spPr>
          <a:xfrm>
            <a:off x="813950" y="641865"/>
            <a:ext cx="5282050" cy="6063735"/>
          </a:xfrm>
        </p:spPr>
        <p:txBody>
          <a:bodyPr>
            <a:normAutofit fontScale="25000" lnSpcReduction="20000"/>
          </a:bodyPr>
          <a:lstStyle/>
          <a:p>
            <a:pPr marL="0" indent="0">
              <a:buNone/>
            </a:pPr>
            <a:r>
              <a:rPr lang="cs-CZ" sz="5600" i="1" dirty="0">
                <a:effectLst/>
                <a:latin typeface="Arial" panose="020B0604020202020204" pitchFamily="34" charset="0"/>
                <a:ea typeface="Calibri" panose="020F0502020204030204" pitchFamily="34" charset="0"/>
                <a:cs typeface="Arial" panose="020B0604020202020204" pitchFamily="34" charset="0"/>
              </a:rPr>
              <a:t>… Nastoupila jsem do pochybně vypadajícího vlaku, malý kufřík s potřebnými věcmi v ruce. Vagon byl přeplněný. Spousta lidí mačkajících se na sebe, nikdo netuší, co se děje a kam se ve skutečnosti jede. Každý byl nervózní, přesto se lidé snažili být pozitivní a těšit se na novou budoucnost a lepší zítřky. Stála jsem </a:t>
            </a:r>
            <a:r>
              <a:rPr lang="cs-CZ" sz="5600" i="1" dirty="0" err="1">
                <a:effectLst/>
                <a:latin typeface="Arial" panose="020B0604020202020204" pitchFamily="34" charset="0"/>
                <a:ea typeface="Calibri" panose="020F0502020204030204" pitchFamily="34" charset="0"/>
                <a:cs typeface="Arial" panose="020B0604020202020204" pitchFamily="34" charset="0"/>
              </a:rPr>
              <a:t>přimáčklá</a:t>
            </a:r>
            <a:r>
              <a:rPr lang="cs-CZ" sz="5600" i="1" dirty="0">
                <a:effectLst/>
                <a:latin typeface="Arial" panose="020B0604020202020204" pitchFamily="34" charset="0"/>
                <a:ea typeface="Calibri" panose="020F0502020204030204" pitchFamily="34" charset="0"/>
                <a:cs typeface="Arial" panose="020B0604020202020204" pitchFamily="34" charset="0"/>
              </a:rPr>
              <a:t> u zdi a přejížděla jsem očima tváře lidí ve vlaku. Bylo zde mnoho lidí. Staří i mladí, muži i ženy. Ucítila jsem zvláštní vibraci. Vlak se rozjel, ale nikdo nevěděl kam. Mohli jsme jen doufat. Každý se nějak snažil ve vlaku zabavit, někteří si povídali a někteří jen tiše stáli a v duchu počítali, jak dlouho jedou. Měla jsem trochu strach, ve vagonu byla spousta lidí a všichni jsme stáli ve stísněném prostoru. Sama jsem začala přemýšlet nad tím, co se asi děje a kam nás tento vlak veze. Ztracena ve svých myšlenkách jsem ani nepostřehla nadměrný pohyb a zvláštní napětí, do reality mě dostal až loket narážející do mého boku, když se lidé marně pokoušeli o pohyb v přeplněném prostoru. Vlak začal brzdit…</a:t>
            </a:r>
          </a:p>
          <a:p>
            <a:pPr marL="0" indent="0">
              <a:buNone/>
            </a:pPr>
            <a:r>
              <a:rPr lang="cs-CZ" sz="6400" dirty="0">
                <a:solidFill>
                  <a:schemeClr val="tx1"/>
                </a:solidFill>
                <a:latin typeface="Arial" panose="020B0604020202020204" pitchFamily="34" charset="0"/>
                <a:cs typeface="Arial" panose="020B0604020202020204" pitchFamily="34" charset="0"/>
              </a:rPr>
              <a:t>Anna B., 2. B</a:t>
            </a:r>
          </a:p>
          <a:p>
            <a:pPr marL="0" indent="0">
              <a:buNone/>
            </a:pPr>
            <a:r>
              <a:rPr lang="cs-CZ" sz="5600" i="1" dirty="0">
                <a:latin typeface="Arial" panose="020B0604020202020204" pitchFamily="34" charset="0"/>
                <a:cs typeface="Arial" panose="020B0604020202020204" pitchFamily="34" charset="0"/>
              </a:rPr>
              <a:t>… Jedu, nevím kam a mám velmi smíšené pocity. Velice se bojím, ale jsem ráda, že jsme jako rodina spolu. Blízkost těch nejbližších mi dává pocit bezpečí. Jedeme vlakem možná jen malou chvíli, ale mně to připadá jako věčnost. Jedeme s mnoha dalšími lidmi, nikdo neví, co se přesně děje. Najednou vlak zastaví a nastává obrovský chaos. Lidé začínají křičet, mluvit a pobíhat. Začínám mít ještě větší strach. Vůbec nevím, jak se to mohlo stát, ale tatínka už nikde nevidím. Zůstávám jen s maminkou, která je tak moc smutná, až jí začínají téct slzy. Najednou nás neznámí lidé někam odvádějí. Je to cizí prostředí se spoustou nových lidí. Mám z nich strach. Někdo odchází napravo, někdo nalevo. Přijde mi, že zde nemají vůbec žádný systém a pořád jen křičí. Ptám se maminky, co se to vlastně děje, ale ona mi nechce nic říct. Nakonec nás posílají s mnoha dalšími lidmi do tmavé a pochmurné místnosti vybavené pouze několika dřevěnými pryčnami. Pořád čekám, co se bude dít. Začíná se stmívat, a tak doufám v co nejbližší návrat domů. Nic takového se ale už nikdy nestane…</a:t>
            </a:r>
          </a:p>
          <a:p>
            <a:pPr marL="0" indent="0">
              <a:buNone/>
            </a:pPr>
            <a:endParaRPr lang="cs-CZ" sz="5600" dirty="0">
              <a:latin typeface="Calibri" panose="020F0502020204030204" pitchFamily="34" charset="0"/>
              <a:cs typeface="Times New Roman" panose="02020603050405020304" pitchFamily="18" charset="0"/>
            </a:endParaRPr>
          </a:p>
          <a:p>
            <a:pPr marL="0" indent="0">
              <a:buNone/>
            </a:pPr>
            <a:endParaRPr lang="cs-CZ" sz="4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sz="4800" i="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sz="4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
        <p:nvSpPr>
          <p:cNvPr id="4" name="Zástupný obsah 3">
            <a:extLst>
              <a:ext uri="{FF2B5EF4-FFF2-40B4-BE49-F238E27FC236}">
                <a16:creationId xmlns:a16="http://schemas.microsoft.com/office/drawing/2014/main" id="{DACEE3EB-A3B2-48B0-B4E1-48E855B39D82}"/>
              </a:ext>
            </a:extLst>
          </p:cNvPr>
          <p:cNvSpPr>
            <a:spLocks noGrp="1"/>
          </p:cNvSpPr>
          <p:nvPr>
            <p:ph sz="half" idx="2"/>
          </p:nvPr>
        </p:nvSpPr>
        <p:spPr>
          <a:xfrm>
            <a:off x="6172199" y="641866"/>
            <a:ext cx="5911645" cy="5535097"/>
          </a:xfrm>
        </p:spPr>
        <p:txBody>
          <a:bodyPr>
            <a:normAutofit fontScale="25000" lnSpcReduction="20000"/>
          </a:bodyPr>
          <a:lstStyle/>
          <a:p>
            <a:pPr marL="0" indent="0">
              <a:lnSpc>
                <a:spcPct val="115000"/>
              </a:lnSpc>
              <a:spcAft>
                <a:spcPts val="1000"/>
              </a:spcAft>
              <a:buNone/>
            </a:pPr>
            <a:r>
              <a:rPr lang="cs-CZ" sz="5600" i="1" dirty="0">
                <a:effectLst/>
                <a:latin typeface="Arial" panose="020B0604020202020204" pitchFamily="34" charset="0"/>
                <a:ea typeface="Ebrima" panose="02000000000000000000" pitchFamily="2" charset="0"/>
                <a:cs typeface="Arial" panose="020B0604020202020204" pitchFamily="34" charset="0"/>
              </a:rPr>
              <a:t>… Dav mě tlačí, slyším drsné hlasy dozorců. Jsem nucena nastoupit do přeplněného vagonu. Slyším pláč dětí a jejich matky, které se je roztřeseným hlasem snaží uklidnit. Vylezu do vagonu, dveře se zavřou, vlak se rozjede a já nevím, jaká budoucnost mě čeká. </a:t>
            </a:r>
          </a:p>
          <a:p>
            <a:pPr marL="0" indent="0">
              <a:lnSpc>
                <a:spcPct val="115000"/>
              </a:lnSpc>
              <a:spcAft>
                <a:spcPts val="1000"/>
              </a:spcAft>
              <a:buNone/>
            </a:pPr>
            <a:r>
              <a:rPr lang="cs-CZ" sz="5600" i="1" dirty="0">
                <a:effectLst/>
                <a:latin typeface="Arial" panose="020B0604020202020204" pitchFamily="34" charset="0"/>
                <a:ea typeface="Ebrima" panose="02000000000000000000" pitchFamily="2" charset="0"/>
                <a:cs typeface="Arial" panose="020B0604020202020204" pitchFamily="34" charset="0"/>
              </a:rPr>
              <a:t>Nedokáži si představit, jaké by to bylo, jak bych se cítila, co bych prožívala. Co bych ale s naprostou jistotou mohla říci, že bych cítila? Bezmoc. Naprostou bezmoc z toho, že můj život, můj osud, má rodina, mí blízcí jsou v jiných rukou. V rukou zla, které by rozhodlo o mém životě. O tom, zdali zítra otevřu oči, zdali uvidím slunce, svou rodinu. Vzali by mi můj život a mně by nezbývalo nic jiného než doufat a modlit se, aby ti, které miluji, přežili a abychom se zase všichni společně sešli u jednoho stolu, povídali si o běžných dnech, které bychom společně zažili. Při psaní tohoto textu mi do očí vyhrkly slzy, protože jsem si uvědomila, jak hrozné to pro lidi, kteří to zažili, muselo být. Žít takový dlouhý čas v nevědomosti toho, jestli se někdy zase podívají za hranice svého vězení a jestli budou někdy svobodní. Byli neskutečně stateční a mají můj obdiv za to, že i v takovýchto těžkých chvílích dokázali nacházet radost v maličkostech a dokázali doufat a mít naději, že se zase někdy shledají a že to přečkají… </a:t>
            </a:r>
          </a:p>
          <a:p>
            <a:endParaRPr lang="cs-CZ" dirty="0"/>
          </a:p>
        </p:txBody>
      </p:sp>
      <p:sp>
        <p:nvSpPr>
          <p:cNvPr id="5" name="Rectangle 2">
            <a:extLst>
              <a:ext uri="{FF2B5EF4-FFF2-40B4-BE49-F238E27FC236}">
                <a16:creationId xmlns:a16="http://schemas.microsoft.com/office/drawing/2014/main" id="{24C64F4B-5179-41D7-A6F0-077AA2D72A81}"/>
              </a:ext>
            </a:extLst>
          </p:cNvPr>
          <p:cNvSpPr>
            <a:spLocks noChangeArrowheads="1"/>
          </p:cNvSpPr>
          <p:nvPr/>
        </p:nvSpPr>
        <p:spPr bwMode="auto">
          <a:xfrm>
            <a:off x="0" y="-531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0" name="Obrázek 9" descr="Památník a pevnost Terezín - místo s pohnutou historií | Krauzovi na cestách">
            <a:extLst>
              <a:ext uri="{FF2B5EF4-FFF2-40B4-BE49-F238E27FC236}">
                <a16:creationId xmlns:a16="http://schemas.microsoft.com/office/drawing/2014/main" id="{7E17E706-3D07-4E90-B3AC-45694826D0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5785" y="4776280"/>
            <a:ext cx="2572425" cy="1929319"/>
          </a:xfrm>
          <a:prstGeom prst="rect">
            <a:avLst/>
          </a:prstGeom>
          <a:noFill/>
          <a:ln>
            <a:noFill/>
          </a:ln>
        </p:spPr>
      </p:pic>
    </p:spTree>
    <p:extLst>
      <p:ext uri="{BB962C8B-B14F-4D97-AF65-F5344CB8AC3E}">
        <p14:creationId xmlns:p14="http://schemas.microsoft.com/office/powerpoint/2010/main" val="1419861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86B65B-589D-4825-875A-FE61FAC0BA04}"/>
              </a:ext>
            </a:extLst>
          </p:cNvPr>
          <p:cNvSpPr>
            <a:spLocks noGrp="1"/>
          </p:cNvSpPr>
          <p:nvPr>
            <p:ph type="title"/>
          </p:nvPr>
        </p:nvSpPr>
        <p:spPr>
          <a:xfrm>
            <a:off x="1371600" y="373626"/>
            <a:ext cx="9601200" cy="304800"/>
          </a:xfrm>
        </p:spPr>
        <p:txBody>
          <a:bodyPr>
            <a:normAutofit fontScale="90000"/>
          </a:bodyPr>
          <a:lstStyle/>
          <a:p>
            <a:pPr defTabSz="457200"/>
            <a:r>
              <a:rPr lang="en-GB" sz="1800" dirty="0" err="1">
                <a:solidFill>
                  <a:schemeClr val="tx1"/>
                </a:solidFill>
                <a:latin typeface="Arial" panose="020B0604020202020204" pitchFamily="34" charset="0"/>
                <a:ea typeface="+mn-ea"/>
                <a:cs typeface="Arial" panose="020B0604020202020204" pitchFamily="34" charset="0"/>
              </a:rPr>
              <a:t>Adéla</a:t>
            </a:r>
            <a:r>
              <a:rPr lang="en-GB" sz="1800" dirty="0">
                <a:solidFill>
                  <a:schemeClr val="tx1"/>
                </a:solidFill>
                <a:latin typeface="Arial" panose="020B0604020202020204" pitchFamily="34" charset="0"/>
                <a:ea typeface="+mn-ea"/>
                <a:cs typeface="Arial" panose="020B0604020202020204" pitchFamily="34" charset="0"/>
              </a:rPr>
              <a:t> K</a:t>
            </a:r>
            <a:r>
              <a:rPr lang="cs-CZ" sz="1800" dirty="0">
                <a:solidFill>
                  <a:schemeClr val="tx1"/>
                </a:solidFill>
                <a:latin typeface="Arial" panose="020B0604020202020204" pitchFamily="34" charset="0"/>
                <a:ea typeface="+mn-ea"/>
                <a:cs typeface="Arial" panose="020B0604020202020204" pitchFamily="34" charset="0"/>
              </a:rPr>
              <a:t>.,</a:t>
            </a:r>
            <a:r>
              <a:rPr lang="en-GB" sz="1800" dirty="0">
                <a:solidFill>
                  <a:schemeClr val="tx1"/>
                </a:solidFill>
                <a:latin typeface="Arial" panose="020B0604020202020204" pitchFamily="34" charset="0"/>
                <a:ea typeface="+mn-ea"/>
                <a:cs typeface="Arial" panose="020B0604020202020204" pitchFamily="34" charset="0"/>
              </a:rPr>
              <a:t> 2.A</a:t>
            </a:r>
            <a:br>
              <a:rPr lang="cs-CZ" sz="1800" dirty="0">
                <a:solidFill>
                  <a:schemeClr val="tx1"/>
                </a:solidFill>
                <a:latin typeface="Arial" panose="020B0604020202020204" pitchFamily="34" charset="0"/>
                <a:ea typeface="+mn-ea"/>
                <a:cs typeface="Arial" panose="020B0604020202020204" pitchFamily="34" charset="0"/>
              </a:rPr>
            </a:br>
            <a:endParaRPr lang="cs-CZ" sz="1800" dirty="0">
              <a:solidFill>
                <a:schemeClr val="tx1"/>
              </a:solidFill>
              <a:latin typeface="Arial" panose="020B0604020202020204" pitchFamily="34" charset="0"/>
              <a:ea typeface="+mn-ea"/>
              <a:cs typeface="Arial" panose="020B0604020202020204" pitchFamily="34" charset="0"/>
            </a:endParaRPr>
          </a:p>
        </p:txBody>
      </p:sp>
      <p:sp>
        <p:nvSpPr>
          <p:cNvPr id="3" name="Zástupný obsah 2">
            <a:extLst>
              <a:ext uri="{FF2B5EF4-FFF2-40B4-BE49-F238E27FC236}">
                <a16:creationId xmlns:a16="http://schemas.microsoft.com/office/drawing/2014/main" id="{022962F1-B533-484A-BBE1-2A3D0830E36D}"/>
              </a:ext>
            </a:extLst>
          </p:cNvPr>
          <p:cNvSpPr>
            <a:spLocks noGrp="1"/>
          </p:cNvSpPr>
          <p:nvPr>
            <p:ph idx="1"/>
          </p:nvPr>
        </p:nvSpPr>
        <p:spPr>
          <a:xfrm>
            <a:off x="1371600" y="678426"/>
            <a:ext cx="9601200" cy="6086168"/>
          </a:xfrm>
        </p:spPr>
        <p:txBody>
          <a:bodyPr numCol="2" spcCol="180000">
            <a:normAutofit fontScale="25000" lnSpcReduction="20000"/>
          </a:bodyPr>
          <a:lstStyle/>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Hlad</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Jediné</a:t>
            </a:r>
            <a:r>
              <a:rPr lang="en-GB" sz="3200" i="1" dirty="0">
                <a:effectLst/>
                <a:latin typeface="Arial" panose="020B0604020202020204" pitchFamily="34" charset="0"/>
                <a:ea typeface="Times New Roman" panose="02020603050405020304" pitchFamily="18" charset="0"/>
                <a:cs typeface="Arial" panose="020B0604020202020204" pitchFamily="34" charset="0"/>
              </a:rPr>
              <a:t>, co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cítila</a:t>
            </a:r>
            <a:r>
              <a:rPr lang="cs-CZ" sz="3200" i="1" dirty="0">
                <a:effectLst/>
                <a:latin typeface="Arial" panose="020B0604020202020204" pitchFamily="34" charset="0"/>
                <a:ea typeface="Times New Roman" panose="02020603050405020304" pitchFamily="18" charset="0"/>
                <a:cs typeface="Arial" panose="020B0604020202020204" pitchFamily="34" charset="0"/>
              </a:rPr>
              <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hlad</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odporný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puch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Otevřela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unavené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krví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podlité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oči</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nechala</a:t>
            </a:r>
            <a:r>
              <a:rPr lang="en-GB" sz="3200" i="1" dirty="0">
                <a:effectLst/>
                <a:latin typeface="Arial" panose="020B0604020202020204" pitchFamily="34" charset="0"/>
                <a:ea typeface="Times New Roman" panose="02020603050405020304" pitchFamily="18" charset="0"/>
                <a:cs typeface="Arial" panose="020B0604020202020204" pitchFamily="34" charset="0"/>
              </a:rPr>
              <a:t> je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přizpůsobit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šeru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Vnitřek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vlaku</a:t>
            </a:r>
            <a:r>
              <a:rPr lang="en-GB" sz="3200" i="1" dirty="0">
                <a:effectLst/>
                <a:latin typeface="Arial" panose="020B0604020202020204" pitchFamily="34" charset="0"/>
                <a:ea typeface="Times New Roman" panose="02020603050405020304" pitchFamily="18" charset="0"/>
                <a:cs typeface="Arial" panose="020B0604020202020204" pitchFamily="34" charset="0"/>
              </a:rPr>
              <a:t> se od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doby</a:t>
            </a:r>
            <a:r>
              <a:rPr lang="en-GB" sz="3200" i="1" dirty="0">
                <a:effectLst/>
                <a:latin typeface="Arial" panose="020B0604020202020204" pitchFamily="34" charset="0"/>
                <a:ea typeface="Times New Roman" panose="02020603050405020304" pitchFamily="18" charset="0"/>
                <a:cs typeface="Arial" panose="020B0604020202020204" pitchFamily="34" charset="0"/>
              </a:rPr>
              <a:t>, co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probrečela</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spánku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nezměnil</a:t>
            </a:r>
            <a:r>
              <a:rPr lang="en-GB" sz="3200" i="1" dirty="0">
                <a:effectLst/>
                <a:latin typeface="Arial" panose="020B0604020202020204" pitchFamily="34" charset="0"/>
                <a:ea typeface="Times New Roman" panose="02020603050405020304" pitchFamily="18" charset="0"/>
                <a:cs typeface="Arial" panose="020B0604020202020204" pitchFamily="34" charset="0"/>
              </a:rPr>
              <a:t>.</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Cítila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zmatená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pro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cs-CZ" sz="3200" i="1" dirty="0">
                <a:effectLst/>
                <a:latin typeface="Arial" panose="020B0604020202020204" pitchFamily="34" charset="0"/>
                <a:ea typeface="Times New Roman" panose="02020603050405020304" pitchFamily="18" charset="0"/>
                <a:cs typeface="Arial" panose="020B0604020202020204" pitchFamily="34" charset="0"/>
              </a:rPr>
              <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bratra</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moji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maminku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přišli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Tvrdili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dostaneme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vlastní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město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budeme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moci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cokoliv</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Město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zázraků</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spravedlnosti</a:t>
            </a:r>
            <a:r>
              <a:rPr lang="en-GB" sz="3200" i="1" dirty="0">
                <a:effectLst/>
                <a:latin typeface="Arial" panose="020B0604020202020204" pitchFamily="34" charset="0"/>
                <a:ea typeface="Times New Roman" panose="02020603050405020304" pitchFamily="18" charset="0"/>
                <a:cs typeface="Arial" panose="020B0604020202020204" pitchFamily="34" charset="0"/>
              </a:rPr>
              <a:t>. Nic z toho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zatím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neviděla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Místo</a:t>
            </a:r>
            <a:r>
              <a:rPr lang="en-GB" sz="3200" i="1" dirty="0">
                <a:effectLst/>
                <a:latin typeface="Arial" panose="020B0604020202020204" pitchFamily="34" charset="0"/>
                <a:ea typeface="Times New Roman" panose="02020603050405020304" pitchFamily="18" charset="0"/>
                <a:cs typeface="Arial" panose="020B0604020202020204" pitchFamily="34" charset="0"/>
              </a:rPr>
              <a:t> toho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přivedli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zapadlé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nádraží</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oddělili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Bratra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poslali</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skupiny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mužů</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maminku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přiřadil</a:t>
            </a:r>
            <a:r>
              <a:rPr lang="cs-CZ" sz="3200" i="1" dirty="0">
                <a:effectLst/>
                <a:latin typeface="Arial" panose="020B0604020202020204" pitchFamily="34" charset="0"/>
                <a:ea typeface="Times New Roman" panose="02020603050405020304" pitchFamily="18" charset="0"/>
                <a:cs typeface="Arial" panose="020B0604020202020204" pitchFamily="34" charset="0"/>
              </a:rPr>
              <a:t>i</a:t>
            </a:r>
            <a:r>
              <a:rPr lang="en-GB" sz="3200" i="1" dirty="0">
                <a:effectLst/>
                <a:latin typeface="Arial" panose="020B0604020202020204" pitchFamily="34" charset="0"/>
                <a:ea typeface="Times New Roman" panose="02020603050405020304" pitchFamily="18" charset="0"/>
                <a:cs typeface="Arial" panose="020B0604020202020204" pitchFamily="34" charset="0"/>
              </a:rPr>
              <a:t> 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ženám</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strčili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mezi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ženy</a:t>
            </a:r>
            <a:r>
              <a:rPr lang="en-GB" sz="3200" i="1" dirty="0">
                <a:effectLst/>
                <a:latin typeface="Arial" panose="020B0604020202020204" pitchFamily="34" charset="0"/>
                <a:ea typeface="Times New Roman" panose="02020603050405020304" pitchFamily="18" charset="0"/>
                <a:cs typeface="Arial" panose="020B0604020202020204" pitchFamily="34" charset="0"/>
              </a:rPr>
              <a:t>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malými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dětmi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Sice</a:t>
            </a:r>
            <a:r>
              <a:rPr lang="en-GB" sz="3200" i="1" dirty="0">
                <a:effectLst/>
                <a:latin typeface="Arial" panose="020B0604020202020204" pitchFamily="34" charset="0"/>
                <a:ea typeface="Times New Roman" panose="02020603050405020304" pitchFamily="18" charset="0"/>
                <a:cs typeface="Arial" panose="020B0604020202020204" pitchFamily="34" charset="0"/>
              </a:rPr>
              <a:t> mi je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šestnáct</a:t>
            </a:r>
            <a:r>
              <a:rPr lang="en-GB" sz="3200" i="1" dirty="0">
                <a:effectLst/>
                <a:latin typeface="Arial" panose="020B0604020202020204" pitchFamily="34" charset="0"/>
                <a:ea typeface="Times New Roman" panose="02020603050405020304" pitchFamily="18" charset="0"/>
                <a:cs typeface="Arial" panose="020B0604020202020204" pitchFamily="34" charset="0"/>
              </a:rPr>
              <a:t>, ale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můj</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odmalička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příliš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štíhlý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vzhled</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zase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rozhodl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Zmíněné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dvě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skupiny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odvedli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jako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první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Posadili</a:t>
            </a:r>
            <a:r>
              <a:rPr lang="en-GB" sz="3200" i="1" dirty="0">
                <a:effectLst/>
                <a:latin typeface="Arial" panose="020B0604020202020204" pitchFamily="34" charset="0"/>
                <a:ea typeface="Times New Roman" panose="02020603050405020304" pitchFamily="18" charset="0"/>
                <a:cs typeface="Arial" panose="020B0604020202020204" pitchFamily="34" charset="0"/>
              </a:rPr>
              <a:t> je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vlaku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následně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rozjel</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neznáma</a:t>
            </a:r>
            <a:r>
              <a:rPr lang="en-GB" sz="3200" i="1" dirty="0">
                <a:effectLst/>
                <a:latin typeface="Arial" panose="020B0604020202020204" pitchFamily="34" charset="0"/>
                <a:ea typeface="Times New Roman" panose="02020603050405020304" pitchFamily="18" charset="0"/>
                <a:cs typeface="Arial" panose="020B0604020202020204" pitchFamily="34" charset="0"/>
              </a:rPr>
              <a:t>.</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a:t>
            </a:r>
            <a:r>
              <a:rPr lang="en-GB" sz="3200" i="1" dirty="0">
                <a:effectLst/>
                <a:latin typeface="Arial" panose="020B0604020202020204" pitchFamily="34" charset="0"/>
                <a:ea typeface="Times New Roman" panose="02020603050405020304" pitchFamily="18" charset="0"/>
                <a:cs typeface="Arial" panose="020B0604020202020204" pitchFamily="34" charset="0"/>
              </a:rPr>
              <a:t> to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samé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čekalo</a:t>
            </a:r>
            <a:r>
              <a:rPr lang="en-GB" sz="3200" i="1" dirty="0">
                <a:effectLst/>
                <a:latin typeface="Arial" panose="020B0604020202020204" pitchFamily="34" charset="0"/>
                <a:ea typeface="Times New Roman" panose="02020603050405020304" pitchFamily="18" charset="0"/>
                <a:cs typeface="Arial" panose="020B0604020202020204" pitchFamily="34" charset="0"/>
              </a:rPr>
              <a:t> 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dva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dny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později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Nacpali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vagónu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počet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příliš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malý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Každé</a:t>
            </a:r>
            <a:r>
              <a:rPr lang="en-GB" sz="3200" i="1" dirty="0">
                <a:effectLst/>
                <a:latin typeface="Arial" panose="020B0604020202020204" pitchFamily="34" charset="0"/>
                <a:ea typeface="Times New Roman" panose="02020603050405020304" pitchFamily="18" charset="0"/>
                <a:cs typeface="Arial" panose="020B0604020202020204" pitchFamily="34" charset="0"/>
              </a:rPr>
              <a:t> z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vrazili</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ruky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vagón</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zlověstným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zaskřípěním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zavřeli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Ocitly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jsme</a:t>
            </a:r>
            <a:r>
              <a:rPr lang="en-GB" sz="3200" i="1" dirty="0">
                <a:effectLst/>
                <a:latin typeface="Arial" panose="020B0604020202020204" pitchFamily="34" charset="0"/>
                <a:ea typeface="Times New Roman" panose="02020603050405020304" pitchFamily="18" charset="0"/>
                <a:cs typeface="Arial" panose="020B0604020202020204" pitchFamily="34" charset="0"/>
              </a:rPr>
              <a:t> se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šeru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tichu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rušeném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pouze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vzlyky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nejmenších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vycítily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nervozitu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svých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matiček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Postupně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jsme</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usadily</a:t>
            </a:r>
            <a:r>
              <a:rPr lang="en-GB" sz="3200" i="1" dirty="0">
                <a:effectLst/>
                <a:latin typeface="Arial" panose="020B0604020202020204" pitchFamily="34" charset="0"/>
                <a:ea typeface="Times New Roman" panose="02020603050405020304" pitchFamily="18" charset="0"/>
                <a:cs typeface="Arial" panose="020B0604020202020204" pitchFamily="34" charset="0"/>
              </a:rPr>
              <a:t>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našem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protahujícím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vagónu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našla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místo</a:t>
            </a:r>
            <a:r>
              <a:rPr lang="en-GB" sz="3200" i="1" dirty="0">
                <a:effectLst/>
                <a:latin typeface="Arial" panose="020B0604020202020204" pitchFamily="34" charset="0"/>
                <a:ea typeface="Times New Roman" panose="02020603050405020304" pitchFamily="18" charset="0"/>
                <a:cs typeface="Arial" panose="020B0604020202020204" pitchFamily="34" charset="0"/>
              </a:rPr>
              <a:t>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jednom</a:t>
            </a:r>
            <a:r>
              <a:rPr lang="en-GB" sz="3200" i="1" dirty="0">
                <a:effectLst/>
                <a:latin typeface="Arial" panose="020B0604020202020204" pitchFamily="34" charset="0"/>
                <a:ea typeface="Times New Roman" panose="02020603050405020304" pitchFamily="18" charset="0"/>
                <a:cs typeface="Arial" panose="020B0604020202020204" pitchFamily="34" charset="0"/>
              </a:rPr>
              <a:t> z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rohů</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nejdále</a:t>
            </a:r>
            <a:r>
              <a:rPr lang="en-GB" sz="3200" i="1" dirty="0">
                <a:effectLst/>
                <a:latin typeface="Arial" panose="020B0604020202020204" pitchFamily="34" charset="0"/>
                <a:ea typeface="Times New Roman" panose="02020603050405020304" pitchFamily="18" charset="0"/>
                <a:cs typeface="Arial" panose="020B0604020202020204" pitchFamily="34" charset="0"/>
              </a:rPr>
              <a:t> od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dveří</a:t>
            </a:r>
            <a:r>
              <a:rPr lang="en-GB" sz="3200" i="1" dirty="0">
                <a:effectLst/>
                <a:latin typeface="Arial" panose="020B0604020202020204" pitchFamily="34" charset="0"/>
                <a:ea typeface="Times New Roman" panose="02020603050405020304" pitchFamily="18" charset="0"/>
                <a:cs typeface="Arial" panose="020B0604020202020204" pitchFamily="34" charset="0"/>
              </a:rPr>
              <a:t>.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porovnání</a:t>
            </a:r>
            <a:r>
              <a:rPr lang="en-GB" sz="3200" i="1" dirty="0">
                <a:effectLst/>
                <a:latin typeface="Arial" panose="020B0604020202020204" pitchFamily="34" charset="0"/>
                <a:ea typeface="Times New Roman" panose="02020603050405020304" pitchFamily="18" charset="0"/>
                <a:cs typeface="Arial" panose="020B0604020202020204" pitchFamily="34" charset="0"/>
              </a:rPr>
              <a:t>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ostatními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místy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vagónu</a:t>
            </a:r>
            <a:r>
              <a:rPr lang="en-GB" sz="3200" i="1" dirty="0">
                <a:effectLst/>
                <a:latin typeface="Arial" panose="020B0604020202020204" pitchFamily="34" charset="0"/>
                <a:ea typeface="Times New Roman" panose="02020603050405020304" pitchFamily="18" charset="0"/>
                <a:cs typeface="Arial" panose="020B0604020202020204" pitchFamily="34" charset="0"/>
              </a:rPr>
              <a:t> tam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poměrně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sucho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zároveň</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díky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stěnám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měla</a:t>
            </a:r>
            <a:r>
              <a:rPr lang="en-GB" sz="3200" i="1" dirty="0">
                <a:effectLst/>
                <a:latin typeface="Arial" panose="020B0604020202020204" pitchFamily="34" charset="0"/>
                <a:ea typeface="Times New Roman" panose="02020603050405020304" pitchFamily="18" charset="0"/>
                <a:cs typeface="Arial" panose="020B0604020202020204" pitchFamily="34" charset="0"/>
              </a:rPr>
              <a:t> 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něco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více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soukromí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pokud</a:t>
            </a:r>
            <a:r>
              <a:rPr lang="en-GB" sz="3200" i="1" dirty="0">
                <a:effectLst/>
                <a:latin typeface="Arial" panose="020B0604020202020204" pitchFamily="34" charset="0"/>
                <a:ea typeface="Times New Roman" panose="02020603050405020304" pitchFamily="18" charset="0"/>
                <a:cs typeface="Arial" panose="020B0604020202020204" pitchFamily="34" charset="0"/>
              </a:rPr>
              <a:t> se o tom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takto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mluvit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protože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ostatní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obklopovaly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jen</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dvou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stran</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Nejblíže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seděla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odhadem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kolem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třiceti</a:t>
            </a:r>
            <a:r>
              <a:rPr lang="en-GB" sz="3200" i="1" dirty="0">
                <a:effectLst/>
                <a:latin typeface="Arial" panose="020B0604020202020204" pitchFamily="34" charset="0"/>
                <a:ea typeface="Times New Roman" panose="02020603050405020304" pitchFamily="18" charset="0"/>
                <a:cs typeface="Arial" panose="020B0604020202020204" pitchFamily="34" charset="0"/>
              </a:rPr>
              <a:t>,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dvěma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malými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dětmi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nemohlo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být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deset</a:t>
            </a:r>
            <a:r>
              <a:rPr lang="en-GB" sz="3200" i="1" dirty="0">
                <a:effectLst/>
                <a:latin typeface="Arial" panose="020B0604020202020204" pitchFamily="34" charset="0"/>
                <a:ea typeface="Times New Roman" panose="02020603050405020304" pitchFamily="18" charset="0"/>
                <a:cs typeface="Arial" panose="020B0604020202020204" pitchFamily="34" charset="0"/>
              </a:rPr>
              <a:t> let.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pozorovala</a:t>
            </a:r>
            <a:r>
              <a:rPr lang="en-GB" sz="3200" i="1" dirty="0">
                <a:effectLst/>
                <a:latin typeface="Arial" panose="020B0604020202020204" pitchFamily="34" charset="0"/>
                <a:ea typeface="Times New Roman" panose="02020603050405020304" pitchFamily="18" charset="0"/>
                <a:cs typeface="Arial" panose="020B0604020202020204" pitchFamily="34" charset="0"/>
              </a:rPr>
              <a:t>, jak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obě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svoje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ratolesti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láskyplně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tiskne</a:t>
            </a:r>
            <a:r>
              <a:rPr lang="en-GB" sz="3200" i="1" dirty="0">
                <a:effectLst/>
                <a:latin typeface="Arial" panose="020B0604020202020204" pitchFamily="34" charset="0"/>
                <a:ea typeface="Times New Roman" panose="02020603050405020304" pitchFamily="18" charset="0"/>
                <a:cs typeface="Arial" panose="020B0604020202020204" pitchFamily="34" charset="0"/>
              </a:rPr>
              <a:t> 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hrudi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vyvolalo</a:t>
            </a:r>
            <a:r>
              <a:rPr lang="en-GB" sz="3200" i="1" dirty="0">
                <a:effectLst/>
                <a:latin typeface="Arial" panose="020B0604020202020204" pitchFamily="34" charset="0"/>
                <a:ea typeface="Times New Roman" panose="02020603050405020304" pitchFamily="18" charset="0"/>
                <a:cs typeface="Arial" panose="020B0604020202020204" pitchFamily="34" charset="0"/>
              </a:rPr>
              <a:t> to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záchvat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úzkosti</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strašlivé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bezmoci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Žena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zde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seděla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teď</a:t>
            </a:r>
            <a:r>
              <a:rPr lang="en-GB" sz="3200" i="1" dirty="0">
                <a:effectLst/>
                <a:latin typeface="Arial" panose="020B0604020202020204" pitchFamily="34" charset="0"/>
                <a:ea typeface="Times New Roman" panose="02020603050405020304" pitchFamily="18" charset="0"/>
                <a:cs typeface="Arial" panose="020B0604020202020204" pitchFamily="34" charset="0"/>
              </a:rPr>
              <a:t>,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ruce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držela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bochníček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marně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pokoušela</a:t>
            </a:r>
            <a:r>
              <a:rPr lang="en-GB" sz="3200" i="1" dirty="0">
                <a:effectLst/>
                <a:latin typeface="Arial" panose="020B0604020202020204" pitchFamily="34" charset="0"/>
                <a:ea typeface="Times New Roman" panose="02020603050405020304" pitchFamily="18" charset="0"/>
                <a:cs typeface="Arial" panose="020B0604020202020204" pitchFamily="34" charset="0"/>
              </a:rPr>
              <a:t> bez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drobení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rozdělit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Můj</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vlastní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žaludek</a:t>
            </a:r>
            <a:r>
              <a:rPr lang="en-GB" sz="3200" i="1" dirty="0">
                <a:effectLst/>
                <a:latin typeface="Arial" panose="020B0604020202020204" pitchFamily="34" charset="0"/>
                <a:ea typeface="Times New Roman" panose="02020603050405020304" pitchFamily="18" charset="0"/>
                <a:cs typeface="Arial" panose="020B0604020202020204" pitchFamily="34" charset="0"/>
              </a:rPr>
              <a:t> se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nespokojeným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zakručením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připomněl</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vytáhla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svůj</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Za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dobu</a:t>
            </a:r>
            <a:r>
              <a:rPr lang="en-GB" sz="3200" i="1" dirty="0">
                <a:effectLst/>
                <a:latin typeface="Arial" panose="020B0604020202020204" pitchFamily="34" charset="0"/>
                <a:ea typeface="Times New Roman" panose="02020603050405020304" pitchFamily="18" charset="0"/>
                <a:cs typeface="Arial" panose="020B0604020202020204" pitchFamily="34" charset="0"/>
              </a:rPr>
              <a:t>, co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spala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stihl</a:t>
            </a:r>
            <a:r>
              <a:rPr lang="en-GB" sz="3200" i="1" dirty="0">
                <a:effectLst/>
                <a:latin typeface="Arial" panose="020B0604020202020204" pitchFamily="34" charset="0"/>
                <a:ea typeface="Times New Roman" panose="02020603050405020304" pitchFamily="18" charset="0"/>
                <a:cs typeface="Arial" panose="020B0604020202020204" pitchFamily="34" charset="0"/>
              </a:rPr>
              <a:t> z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části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okorat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avšak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mně</a:t>
            </a:r>
            <a:r>
              <a:rPr lang="en-GB" sz="3200" i="1" dirty="0">
                <a:effectLst/>
                <a:latin typeface="Arial" panose="020B0604020202020204" pitchFamily="34" charset="0"/>
                <a:ea typeface="Times New Roman" panose="02020603050405020304" pitchFamily="18" charset="0"/>
                <a:cs typeface="Arial" panose="020B0604020202020204" pitchFamily="34" charset="0"/>
              </a:rPr>
              <a:t> to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nevadilo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Prodrala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tvrdou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kůrku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ukazováčkem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začala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postupně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vydloubávat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vnitřek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Sledovala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ženu</a:t>
            </a:r>
            <a:r>
              <a:rPr lang="en-GB" sz="3200" i="1" dirty="0">
                <a:effectLst/>
                <a:latin typeface="Arial" panose="020B0604020202020204" pitchFamily="34" charset="0"/>
                <a:ea typeface="Times New Roman" panose="02020603050405020304" pitchFamily="18" charset="0"/>
                <a:cs typeface="Arial" panose="020B0604020202020204" pitchFamily="34" charset="0"/>
              </a:rPr>
              <a:t>, jak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dává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svým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synům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Malé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ručičky</a:t>
            </a:r>
            <a:r>
              <a:rPr lang="en-GB" sz="3200" i="1" dirty="0">
                <a:effectLst/>
                <a:latin typeface="Arial" panose="020B0604020202020204" pitchFamily="34" charset="0"/>
                <a:ea typeface="Times New Roman" panose="02020603050405020304" pitchFamily="18" charset="0"/>
                <a:cs typeface="Arial" panose="020B0604020202020204" pitchFamily="34" charset="0"/>
              </a:rPr>
              <a:t>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dětským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nadšením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sevřely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ještě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menší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kousek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téměř</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i</a:t>
            </a:r>
            <a:r>
              <a:rPr lang="en-GB" sz="3200" i="1" dirty="0">
                <a:effectLst/>
                <a:latin typeface="Arial" panose="020B0604020202020204" pitchFamily="34" charset="0"/>
                <a:ea typeface="Times New Roman" panose="02020603050405020304" pitchFamily="18" charset="0"/>
                <a:cs typeface="Arial" panose="020B0604020202020204" pitchFamily="34" charset="0"/>
              </a:rPr>
              <a:t>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rukou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nacpaly</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pusy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Napřáhly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ruku</a:t>
            </a:r>
            <a:r>
              <a:rPr lang="en-GB" sz="3200" i="1" dirty="0">
                <a:effectLst/>
                <a:latin typeface="Arial" panose="020B0604020202020204" pitchFamily="34" charset="0"/>
                <a:ea typeface="Times New Roman" panose="02020603050405020304" pitchFamily="18" charset="0"/>
                <a:cs typeface="Arial" panose="020B0604020202020204" pitchFamily="34" charset="0"/>
              </a:rPr>
              <a:t> pro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příděl</a:t>
            </a:r>
            <a:r>
              <a:rPr lang="en-GB" sz="3200" i="1" dirty="0">
                <a:effectLst/>
                <a:latin typeface="Arial" panose="020B0604020202020204" pitchFamily="34" charset="0"/>
                <a:ea typeface="Times New Roman" panose="02020603050405020304" pitchFamily="18" charset="0"/>
                <a:cs typeface="Arial" panose="020B0604020202020204" pitchFamily="34" charset="0"/>
              </a:rPr>
              <a:t>. Ten ale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nepřišel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Žena</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smutně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avšak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upřímně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usmála</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začala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jim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vysvětlovat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proč</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dnes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nebude</a:t>
            </a:r>
            <a:r>
              <a:rPr lang="en-GB" sz="3200" i="1" dirty="0">
                <a:effectLst/>
                <a:latin typeface="Arial" panose="020B0604020202020204" pitchFamily="34" charset="0"/>
                <a:ea typeface="Times New Roman" panose="02020603050405020304" pitchFamily="18" charset="0"/>
                <a:cs typeface="Arial" panose="020B0604020202020204" pitchFamily="34" charset="0"/>
              </a:rPr>
              <a:t> ani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čajík</a:t>
            </a:r>
            <a:r>
              <a:rPr lang="en-GB" sz="3200" i="1" dirty="0">
                <a:effectLst/>
                <a:latin typeface="Arial" panose="020B0604020202020204" pitchFamily="34" charset="0"/>
                <a:ea typeface="Times New Roman" panose="02020603050405020304" pitchFamily="18" charset="0"/>
                <a:cs typeface="Arial" panose="020B0604020202020204" pitchFamily="34" charset="0"/>
              </a:rPr>
              <a:t>, ani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další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Možná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právě</a:t>
            </a:r>
            <a:r>
              <a:rPr lang="en-GB" sz="3200" i="1" dirty="0">
                <a:effectLst/>
                <a:latin typeface="Arial" panose="020B0604020202020204" pitchFamily="34" charset="0"/>
                <a:ea typeface="Times New Roman" panose="02020603050405020304" pitchFamily="18" charset="0"/>
                <a:cs typeface="Arial" panose="020B0604020202020204" pitchFamily="34" charset="0"/>
              </a:rPr>
              <a:t> proto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vykulili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oči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když</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jim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i</a:t>
            </a:r>
            <a:r>
              <a:rPr lang="en-GB" sz="3200" i="1" dirty="0">
                <a:effectLst/>
                <a:latin typeface="Arial" panose="020B0604020202020204" pitchFamily="34" charset="0"/>
                <a:ea typeface="Times New Roman" panose="02020603050405020304" pitchFamily="18" charset="0"/>
                <a:cs typeface="Arial" panose="020B0604020202020204" pitchFamily="34" charset="0"/>
              </a:rPr>
              <a:t> po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maminčině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horlivém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chlácholení</a:t>
            </a:r>
            <a:r>
              <a:rPr lang="en-GB" sz="3200" i="1" dirty="0">
                <a:effectLst/>
                <a:latin typeface="Arial" panose="020B0604020202020204" pitchFamily="34" charset="0"/>
                <a:ea typeface="Times New Roman" panose="02020603050405020304" pitchFamily="18" charset="0"/>
                <a:cs typeface="Arial" panose="020B0604020202020204" pitchFamily="34" charset="0"/>
              </a:rPr>
              <a:t>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rukou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objevil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další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kousek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Chlapci</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podívali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něj</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poté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sebe</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jako</a:t>
            </a:r>
            <a:r>
              <a:rPr lang="en-GB" sz="3200" i="1" dirty="0">
                <a:effectLst/>
                <a:latin typeface="Arial" panose="020B0604020202020204" pitchFamily="34" charset="0"/>
                <a:ea typeface="Times New Roman" panose="02020603050405020304" pitchFamily="18" charset="0"/>
                <a:cs typeface="Arial" panose="020B0604020202020204" pitchFamily="34" charset="0"/>
              </a:rPr>
              <a:t> by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beze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slov</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domluvili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začali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závodit</a:t>
            </a:r>
            <a:r>
              <a:rPr lang="en-GB" sz="3200" i="1" dirty="0">
                <a:effectLst/>
                <a:latin typeface="Arial" panose="020B0604020202020204" pitchFamily="34" charset="0"/>
                <a:ea typeface="Times New Roman" panose="02020603050405020304" pitchFamily="18" charset="0"/>
                <a:cs typeface="Arial" panose="020B0604020202020204" pitchFamily="34" charset="0"/>
              </a:rPr>
              <a:t> o to,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jako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první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Chtěla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šoupnout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zpět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místo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chytla</a:t>
            </a:r>
            <a:r>
              <a:rPr lang="en-GB" sz="3200" i="1" dirty="0">
                <a:effectLst/>
                <a:latin typeface="Arial" panose="020B0604020202020204" pitchFamily="34" charset="0"/>
                <a:ea typeface="Times New Roman" panose="02020603050405020304" pitchFamily="18" charset="0"/>
                <a:cs typeface="Arial" panose="020B0604020202020204" pitchFamily="34" charset="0"/>
              </a:rPr>
              <a:t> za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ruku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přitáhla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medvědího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obětí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Uběhlo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několik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hodin</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kluci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očividně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neteční</a:t>
            </a:r>
            <a:r>
              <a:rPr lang="en-GB" sz="3200" i="1" dirty="0">
                <a:effectLst/>
                <a:latin typeface="Arial" panose="020B0604020202020204" pitchFamily="34" charset="0"/>
                <a:ea typeface="Times New Roman" panose="02020603050405020304" pitchFamily="18" charset="0"/>
                <a:cs typeface="Arial" panose="020B0604020202020204" pitchFamily="34" charset="0"/>
              </a:rPr>
              <a:t> 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jízdě</a:t>
            </a:r>
            <a:r>
              <a:rPr lang="en-GB" sz="3200" i="1" dirty="0">
                <a:effectLst/>
                <a:latin typeface="Arial" panose="020B0604020202020204" pitchFamily="34" charset="0"/>
                <a:ea typeface="Times New Roman" panose="02020603050405020304" pitchFamily="18" charset="0"/>
                <a:cs typeface="Arial" panose="020B0604020202020204" pitchFamily="34" charset="0"/>
              </a:rPr>
              <a:t>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děsivém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vagónu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usnuli</a:t>
            </a:r>
            <a:r>
              <a:rPr lang="en-GB" sz="3200" i="1" dirty="0">
                <a:effectLst/>
                <a:latin typeface="Arial" panose="020B0604020202020204" pitchFamily="34" charset="0"/>
                <a:ea typeface="Times New Roman" panose="02020603050405020304" pitchFamily="18" charset="0"/>
                <a:cs typeface="Arial" panose="020B0604020202020204" pitchFamily="34" charset="0"/>
              </a:rPr>
              <a:t>. Tereza, jak se mi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jejich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matka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představila</a:t>
            </a:r>
            <a:r>
              <a:rPr lang="en-GB" sz="3200" i="1" dirty="0">
                <a:effectLst/>
                <a:latin typeface="Arial" panose="020B0604020202020204" pitchFamily="34" charset="0"/>
                <a:ea typeface="Times New Roman" panose="02020603050405020304" pitchFamily="18" charset="0"/>
                <a:cs typeface="Arial" panose="020B0604020202020204" pitchFamily="34" charset="0"/>
              </a:rPr>
              <a:t>, je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přikryla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svojí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šálou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sedla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vedle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Opřela</a:t>
            </a:r>
            <a:r>
              <a:rPr lang="en-GB" sz="3200" i="1" dirty="0">
                <a:effectLst/>
                <a:latin typeface="Arial" panose="020B0604020202020204" pitchFamily="34" charset="0"/>
                <a:ea typeface="Times New Roman" panose="02020603050405020304" pitchFamily="18" charset="0"/>
                <a:cs typeface="Arial" panose="020B0604020202020204" pitchFamily="34" charset="0"/>
              </a:rPr>
              <a:t> se 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stěnu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zavřela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oči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Ještě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předtím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usnula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rty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prošlo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sotva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slyšitelné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zašeptání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Kdybych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alespoň</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věděla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kam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jedeme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Následovala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jejího</a:t>
            </a:r>
            <a:r>
              <a:rPr lang="cs-CZ" sz="3200" i="1" dirty="0">
                <a:effectLst/>
                <a:latin typeface="Arial" panose="020B0604020202020204" pitchFamily="34" charset="0"/>
                <a:ea typeface="Times New Roman" panose="02020603050405020304" pitchFamily="18" charset="0"/>
                <a:cs typeface="Arial" panose="020B0604020202020204" pitchFamily="34" charset="0"/>
              </a:rPr>
              <a:t> příkladu </a:t>
            </a:r>
            <a:r>
              <a:rPr lang="en-GB" sz="3200" i="1" dirty="0">
                <a:effectLst/>
                <a:latin typeface="Arial" panose="020B0604020202020204" pitchFamily="34" charset="0"/>
                <a:ea typeface="Times New Roman" panose="02020603050405020304" pitchFamily="18" charset="0"/>
                <a:cs typeface="Arial" panose="020B0604020202020204" pitchFamily="34" charset="0"/>
              </a:rPr>
              <a:t>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zavřela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oči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Místo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klidného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spánku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však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přivítala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kupa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myšlenek</a:t>
            </a:r>
            <a:r>
              <a:rPr lang="en-GB" sz="3200" i="1" dirty="0">
                <a:effectLst/>
                <a:latin typeface="Arial" panose="020B0604020202020204" pitchFamily="34" charset="0"/>
                <a:ea typeface="Times New Roman" panose="02020603050405020304" pitchFamily="18" charset="0"/>
                <a:cs typeface="Arial" panose="020B0604020202020204" pitchFamily="34" charset="0"/>
              </a:rPr>
              <a:t>:</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Teď</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všem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jasn</a:t>
            </a:r>
            <a:r>
              <a:rPr lang="cs-CZ" sz="3200" i="1" dirty="0">
                <a:effectLst/>
                <a:latin typeface="Arial" panose="020B0604020202020204" pitchFamily="34" charset="0"/>
                <a:ea typeface="Times New Roman" panose="02020603050405020304" pitchFamily="18" charset="0"/>
                <a:cs typeface="Arial" panose="020B0604020202020204" pitchFamily="34" charset="0"/>
              </a:rPr>
              <a:t>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města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spravedlnosti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určitě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nejedeme</a:t>
            </a:r>
            <a:r>
              <a:rPr lang="en-GB" sz="3200" i="1" dirty="0">
                <a:effectLst/>
                <a:latin typeface="Arial" panose="020B0604020202020204" pitchFamily="34" charset="0"/>
                <a:ea typeface="Times New Roman" panose="02020603050405020304" pitchFamily="18" charset="0"/>
                <a:cs typeface="Arial" panose="020B0604020202020204" pitchFamily="34" charset="0"/>
              </a:rPr>
              <a:t>. To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však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automaticky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vyvolalo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otázku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kam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a:t>
            </a:r>
            <a:r>
              <a:rPr lang="en-GB" sz="3200" i="1" dirty="0">
                <a:effectLst/>
                <a:latin typeface="Arial" panose="020B0604020202020204" pitchFamily="34" charset="0"/>
                <a:ea typeface="Times New Roman" panose="02020603050405020304" pitchFamily="18" charset="0"/>
                <a:cs typeface="Arial" panose="020B0604020202020204" pitchFamily="34" charset="0"/>
              </a:rPr>
              <a:t> to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vlastně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vezou</a:t>
            </a:r>
            <a:r>
              <a:rPr lang="cs-CZ" sz="3200" i="1" dirty="0">
                <a:effectLst/>
                <a:latin typeface="Arial" panose="020B0604020202020204" pitchFamily="34" charset="0"/>
                <a:ea typeface="Times New Roman" panose="02020603050405020304" pitchFamily="18" charset="0"/>
                <a:cs typeface="Arial" panose="020B0604020202020204" pitchFamily="34" charset="0"/>
              </a:rPr>
              <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Přemýšlela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nad</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vším</a:t>
            </a:r>
            <a:r>
              <a:rPr lang="en-GB" sz="3200" i="1" dirty="0">
                <a:effectLst/>
                <a:latin typeface="Arial" panose="020B0604020202020204" pitchFamily="34" charset="0"/>
                <a:ea typeface="Times New Roman" panose="02020603050405020304" pitchFamily="18" charset="0"/>
                <a:cs typeface="Arial" panose="020B0604020202020204" pitchFamily="34" charset="0"/>
              </a:rPr>
              <a:t>, co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říkali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škole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dokud</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mohla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chodit</a:t>
            </a:r>
            <a:r>
              <a:rPr lang="en-GB" sz="3200" i="1" dirty="0">
                <a:effectLst/>
                <a:latin typeface="Arial" panose="020B0604020202020204" pitchFamily="34" charset="0"/>
                <a:ea typeface="Times New Roman" panose="02020603050405020304" pitchFamily="18" charset="0"/>
                <a:cs typeface="Arial" panose="020B0604020202020204" pitchFamily="34" charset="0"/>
              </a:rPr>
              <a:t>. Je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snad</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možné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a:t>
            </a:r>
            <a:r>
              <a:rPr lang="en-GB" sz="3200" i="1" dirty="0">
                <a:effectLst/>
                <a:latin typeface="Arial" panose="020B0604020202020204" pitchFamily="34" charset="0"/>
                <a:ea typeface="Times New Roman" panose="02020603050405020304" pitchFamily="18" charset="0"/>
                <a:cs typeface="Arial" panose="020B0604020202020204" pitchFamily="34" charset="0"/>
              </a:rPr>
              <a:t> by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jim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nějak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povedl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obnovit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trh</a:t>
            </a:r>
            <a:r>
              <a:rPr lang="en-GB" sz="3200" i="1" dirty="0">
                <a:effectLst/>
                <a:latin typeface="Arial" panose="020B0604020202020204" pitchFamily="34" charset="0"/>
                <a:ea typeface="Times New Roman" panose="02020603050405020304" pitchFamily="18" charset="0"/>
                <a:cs typeface="Arial" panose="020B0604020202020204" pitchFamily="34" charset="0"/>
              </a:rPr>
              <a:t>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otroky</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kdyby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ano</a:t>
            </a:r>
            <a:r>
              <a:rPr lang="en-GB" sz="3200" i="1" dirty="0">
                <a:effectLst/>
                <a:latin typeface="Arial" panose="020B0604020202020204" pitchFamily="34" charset="0"/>
                <a:ea typeface="Times New Roman" panose="02020603050405020304" pitchFamily="18" charset="0"/>
                <a:cs typeface="Arial" panose="020B0604020202020204" pitchFamily="34" charset="0"/>
              </a:rPr>
              <a:t>, co by to pro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znamenalo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Dření</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poli od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rána</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večera</a:t>
            </a:r>
            <a:r>
              <a:rPr lang="en-GB" sz="3200" i="1" dirty="0">
                <a:effectLst/>
                <a:latin typeface="Arial" panose="020B0604020202020204" pitchFamily="34" charset="0"/>
                <a:ea typeface="Times New Roman" panose="02020603050405020304" pitchFamily="18" charset="0"/>
                <a:cs typeface="Arial" panose="020B0604020202020204" pitchFamily="34" charset="0"/>
              </a:rPr>
              <a:t>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vyhlídkou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další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roky</a:t>
            </a:r>
            <a:r>
              <a:rPr lang="en-GB" sz="3200" i="1" dirty="0">
                <a:effectLst/>
                <a:latin typeface="Arial" panose="020B0604020202020204" pitchFamily="34" charset="0"/>
                <a:ea typeface="Times New Roman" panose="02020603050405020304" pitchFamily="18" charset="0"/>
                <a:cs typeface="Arial" panose="020B0604020202020204" pitchFamily="34" charset="0"/>
              </a:rPr>
              <a:t> toho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samého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utrpení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Dokud</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něco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nedodělá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Přemýšlela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dál</a:t>
            </a:r>
            <a:r>
              <a:rPr lang="en-GB" sz="3200" i="1" dirty="0">
                <a:effectLst/>
                <a:latin typeface="Arial" panose="020B0604020202020204" pitchFamily="34" charset="0"/>
                <a:ea typeface="Times New Roman" panose="02020603050405020304" pitchFamily="18" charset="0"/>
                <a:cs typeface="Arial" panose="020B0604020202020204" pitchFamily="34" charset="0"/>
              </a:rPr>
              <a:t> a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hlavě</a:t>
            </a:r>
            <a:r>
              <a:rPr lang="en-GB" sz="3200" i="1" dirty="0">
                <a:effectLst/>
                <a:latin typeface="Arial" panose="020B0604020202020204" pitchFamily="34" charset="0"/>
                <a:ea typeface="Times New Roman" panose="02020603050405020304" pitchFamily="18" charset="0"/>
                <a:cs typeface="Arial" panose="020B0604020202020204" pitchFamily="34" charset="0"/>
              </a:rPr>
              <a:t> se mi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postupně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začaly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objevovat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představy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vedle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vypadalo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otroctví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jako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růžový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beránek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válka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válce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státy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potřebují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vojenské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síly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návnady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lsti</a:t>
            </a:r>
            <a:r>
              <a:rPr lang="en-GB" sz="3200" i="1" dirty="0">
                <a:effectLst/>
                <a:latin typeface="Arial" panose="020B0604020202020204" pitchFamily="34" charset="0"/>
                <a:ea typeface="Times New Roman" panose="02020603050405020304" pitchFamily="18" charset="0"/>
                <a:cs typeface="Arial" panose="020B0604020202020204" pitchFamily="34" charset="0"/>
              </a:rPr>
              <a:t>. Co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takto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rozdělili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podle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bojeschopnosti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Mámu</a:t>
            </a:r>
            <a:r>
              <a:rPr lang="en-GB" sz="3200" i="1" dirty="0">
                <a:effectLst/>
                <a:latin typeface="Arial" panose="020B0604020202020204" pitchFamily="34" charset="0"/>
                <a:ea typeface="Times New Roman" panose="02020603050405020304" pitchFamily="18" charset="0"/>
                <a:cs typeface="Arial" panose="020B0604020202020204" pitchFamily="34" charset="0"/>
              </a:rPr>
              <a:t>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bráchou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donutí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bojovat</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posledního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dechu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pokud</a:t>
            </a:r>
            <a:r>
              <a:rPr lang="en-GB" sz="3200" i="1" dirty="0">
                <a:effectLst/>
                <a:latin typeface="Arial" panose="020B0604020202020204" pitchFamily="34" charset="0"/>
                <a:ea typeface="Times New Roman" panose="02020603050405020304" pitchFamily="18" charset="0"/>
                <a:cs typeface="Arial" panose="020B0604020202020204" pitchFamily="34" charset="0"/>
              </a:rPr>
              <a:t> je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donutí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bojovat</a:t>
            </a:r>
            <a:r>
              <a:rPr lang="en-GB" sz="3200" i="1" dirty="0">
                <a:effectLst/>
                <a:latin typeface="Arial" panose="020B0604020202020204" pitchFamily="34" charset="0"/>
                <a:ea typeface="Times New Roman" panose="02020603050405020304" pitchFamily="18" charset="0"/>
                <a:cs typeface="Arial" panose="020B0604020202020204" pitchFamily="34" charset="0"/>
              </a:rPr>
              <a:t>, co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budeme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dělat</a:t>
            </a:r>
            <a:r>
              <a:rPr lang="en-GB" sz="3200" i="1" dirty="0">
                <a:effectLst/>
                <a:latin typeface="Arial" panose="020B0604020202020204" pitchFamily="34" charset="0"/>
                <a:ea typeface="Times New Roman" panose="02020603050405020304" pitchFamily="18" charset="0"/>
                <a:cs typeface="Arial" panose="020B0604020202020204" pitchFamily="34" charset="0"/>
              </a:rPr>
              <a:t> my?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Nechají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opravdu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jako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návnadu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Použijí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nás</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podkopání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morálky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soupeřů</a:t>
            </a:r>
            <a:r>
              <a:rPr lang="en-GB" sz="3200" i="1" dirty="0">
                <a:effectLst/>
                <a:latin typeface="Arial" panose="020B0604020202020204" pitchFamily="34" charset="0"/>
                <a:ea typeface="Times New Roman" panose="02020603050405020304" pitchFamily="18" charset="0"/>
                <a:cs typeface="Arial" panose="020B0604020202020204" pitchFamily="34" charset="0"/>
              </a:rPr>
              <a:t>? 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čemu</a:t>
            </a:r>
            <a:r>
              <a:rPr lang="en-GB" sz="3200" i="1" dirty="0">
                <a:effectLst/>
                <a:latin typeface="Arial" panose="020B0604020202020204" pitchFamily="34" charset="0"/>
                <a:ea typeface="Times New Roman" panose="02020603050405020304" pitchFamily="18" charset="0"/>
                <a:cs typeface="Arial" panose="020B0604020202020204" pitchFamily="34" charset="0"/>
              </a:rPr>
              <a:t> by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jim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jinak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a:t>
            </a:r>
            <a:r>
              <a:rPr lang="cs-CZ" sz="3200" i="1" dirty="0">
                <a:effectLst/>
                <a:latin typeface="Arial" panose="020B0604020202020204" pitchFamily="34" charset="0"/>
                <a:ea typeface="Times New Roman" panose="02020603050405020304" pitchFamily="18" charset="0"/>
                <a:cs typeface="Arial" panose="020B0604020202020204" pitchFamily="34" charset="0"/>
              </a:rPr>
              <a:t>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děti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malí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kluci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jako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Honzík</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Vládík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Rozdělí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rodiny</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stejně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jako</a:t>
            </a:r>
            <a:r>
              <a:rPr lang="en-GB" sz="3200" i="1" dirty="0">
                <a:effectLst/>
                <a:latin typeface="Arial" panose="020B0604020202020204" pitchFamily="34" charset="0"/>
                <a:ea typeface="Times New Roman" panose="02020603050405020304" pitchFamily="18" charset="0"/>
                <a:cs typeface="Arial" panose="020B0604020202020204" pitchFamily="34" charset="0"/>
              </a:rPr>
              <a:t>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křížových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výpravách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využijí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dětské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nevinnosti</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důvěřivosti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Myšlenka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rozdělené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rodiny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přivedla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zpět</a:t>
            </a:r>
            <a:r>
              <a:rPr lang="en-GB" sz="3200" i="1" dirty="0">
                <a:effectLst/>
                <a:latin typeface="Arial" panose="020B0604020202020204" pitchFamily="34" charset="0"/>
                <a:ea typeface="Times New Roman" panose="02020603050405020304" pitchFamily="18" charset="0"/>
                <a:cs typeface="Arial" panose="020B0604020202020204" pitchFamily="34" charset="0"/>
              </a:rPr>
              <a:t> 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otázce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jiné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Uvidím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ještě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někdy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maminku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uvidím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ještě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někdy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bratra</a:t>
            </a:r>
            <a:r>
              <a:rPr lang="en-GB" sz="3200" i="1" dirty="0">
                <a:effectLst/>
                <a:latin typeface="Arial" panose="020B0604020202020204" pitchFamily="34" charset="0"/>
                <a:ea typeface="Times New Roman" panose="02020603050405020304" pitchFamily="18" charset="0"/>
                <a:cs typeface="Arial" panose="020B0604020202020204" pitchFamily="34" charset="0"/>
              </a:rPr>
              <a:t>? Od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chvíle</a:t>
            </a:r>
            <a:r>
              <a:rPr lang="en-GB" sz="3200" i="1" dirty="0">
                <a:effectLst/>
                <a:latin typeface="Arial" panose="020B0604020202020204" pitchFamily="34" charset="0"/>
                <a:ea typeface="Times New Roman" panose="02020603050405020304" pitchFamily="18" charset="0"/>
                <a:cs typeface="Arial" panose="020B0604020202020204" pitchFamily="34" charset="0"/>
              </a:rPr>
              <a:t>, co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jejich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odjel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nedostala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žádné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zprávy</a:t>
            </a:r>
            <a:r>
              <a:rPr lang="en-GB" sz="3200" i="1" dirty="0">
                <a:effectLst/>
                <a:latin typeface="Arial" panose="020B0604020202020204" pitchFamily="34" charset="0"/>
                <a:ea typeface="Times New Roman" panose="02020603050405020304" pitchFamily="18" charset="0"/>
                <a:cs typeface="Arial" panose="020B0604020202020204" pitchFamily="34" charset="0"/>
              </a:rPr>
              <a:t>. Kop</a:t>
            </a:r>
            <a:r>
              <a:rPr lang="cs-CZ" sz="3200" i="1" dirty="0">
                <a:effectLst/>
                <a:latin typeface="Arial" panose="020B0604020202020204" pitchFamily="34" charset="0"/>
                <a:ea typeface="Times New Roman" panose="02020603050405020304" pitchFamily="18" charset="0"/>
                <a:cs typeface="Arial" panose="020B0604020202020204" pitchFamily="34" charset="0"/>
              </a:rPr>
              <a:t>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někde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brambory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cs-CZ" sz="3200" i="1" dirty="0">
                <a:effectLst/>
                <a:latin typeface="Arial" panose="020B0604020202020204" pitchFamily="34" charset="0"/>
                <a:ea typeface="Times New Roman" panose="02020603050405020304" pitchFamily="18" charset="0"/>
                <a:cs typeface="Arial" panose="020B0604020202020204" pitchFamily="34" charset="0"/>
              </a:rPr>
              <a:t>Cvičí</a:t>
            </a:r>
            <a:r>
              <a:rPr lang="en-GB" sz="3200" i="1" dirty="0">
                <a:effectLst/>
                <a:latin typeface="Arial" panose="020B0604020202020204" pitchFamily="34" charset="0"/>
                <a:ea typeface="Times New Roman" panose="02020603050405020304" pitchFamily="18" charset="0"/>
                <a:cs typeface="Arial" panose="020B0604020202020204" pitchFamily="34" charset="0"/>
              </a:rPr>
              <a:t> se 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boji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snad</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už</a:t>
            </a:r>
            <a:r>
              <a:rPr lang="en-GB" sz="3200" i="1" dirty="0">
                <a:effectLst/>
                <a:latin typeface="Arial" panose="020B0604020202020204" pitchFamily="34" charset="0"/>
                <a:ea typeface="Times New Roman" panose="02020603050405020304" pitchFamily="18" charset="0"/>
                <a:cs typeface="Arial" panose="020B0604020202020204" pitchFamily="34" charset="0"/>
              </a:rPr>
              <a:t>…</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Jenom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a:t>
            </a:r>
            <a:r>
              <a:rPr lang="en-GB" sz="3200" i="1" dirty="0">
                <a:effectLst/>
                <a:latin typeface="Arial" panose="020B0604020202020204" pitchFamily="34" charset="0"/>
                <a:ea typeface="Times New Roman" panose="02020603050405020304" pitchFamily="18" charset="0"/>
                <a:cs typeface="Arial" panose="020B0604020202020204" pitchFamily="34" charset="0"/>
              </a:rPr>
              <a:t> tom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pomyšlení</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vzedmula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nevole</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donutila</a:t>
            </a:r>
            <a:r>
              <a:rPr lang="en-GB" sz="3200" i="1" dirty="0">
                <a:effectLst/>
                <a:latin typeface="Arial" panose="020B0604020202020204" pitchFamily="34" charset="0"/>
                <a:ea typeface="Times New Roman" panose="02020603050405020304" pitchFamily="18" charset="0"/>
                <a:cs typeface="Arial" panose="020B0604020202020204" pitchFamily="34" charset="0"/>
              </a:rPr>
              <a:t> ten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kousek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můj</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žaludek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pracně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vykručel</a:t>
            </a:r>
            <a:r>
              <a:rPr lang="en-GB" sz="3200" i="1" dirty="0">
                <a:effectLst/>
                <a:latin typeface="Arial" panose="020B0604020202020204" pitchFamily="34" charset="0"/>
                <a:ea typeface="Times New Roman" panose="02020603050405020304" pitchFamily="18" charset="0"/>
                <a:cs typeface="Arial" panose="020B0604020202020204" pitchFamily="34" charset="0"/>
              </a:rPr>
              <a:t>, 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nejrychlejší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cestě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povrch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Roztřeseně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utřela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pusu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rukávem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cs-CZ" sz="3200" i="1" dirty="0">
                <a:effectLst/>
                <a:latin typeface="Arial" panose="020B0604020202020204" pitchFamily="34" charset="0"/>
                <a:ea typeface="Times New Roman" panose="02020603050405020304" pitchFamily="18" charset="0"/>
                <a:cs typeface="Arial" panose="020B0604020202020204" pitchFamily="34" charset="0"/>
              </a:rPr>
              <a:t>košile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Došlo</a:t>
            </a:r>
            <a:r>
              <a:rPr lang="en-GB" sz="3200" i="1" dirty="0">
                <a:effectLst/>
                <a:latin typeface="Arial" panose="020B0604020202020204" pitchFamily="34" charset="0"/>
                <a:ea typeface="Times New Roman" panose="02020603050405020304" pitchFamily="18" charset="0"/>
                <a:cs typeface="Arial" panose="020B0604020202020204" pitchFamily="34" charset="0"/>
              </a:rPr>
              <a:t> mi,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kromě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hladu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puchu</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mnou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teď</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neustále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bude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pachuť</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zvratků</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jelikož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neměla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nic</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čím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bych</a:t>
            </a:r>
            <a:r>
              <a:rPr lang="en-GB" sz="3200" i="1" dirty="0">
                <a:effectLst/>
                <a:latin typeface="Arial" panose="020B0604020202020204" pitchFamily="34" charset="0"/>
                <a:ea typeface="Times New Roman" panose="02020603050405020304" pitchFamily="18" charset="0"/>
                <a:cs typeface="Arial" panose="020B0604020202020204" pitchFamily="34" charset="0"/>
              </a:rPr>
              <a:t> ji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spláchla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Chmurně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pomyslela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a:t>
            </a:r>
            <a:r>
              <a:rPr lang="en-GB" sz="3200" i="1" dirty="0">
                <a:effectLst/>
                <a:latin typeface="Arial" panose="020B0604020202020204" pitchFamily="34" charset="0"/>
                <a:ea typeface="Times New Roman" panose="02020603050405020304" pitchFamily="18" charset="0"/>
                <a:cs typeface="Arial" panose="020B0604020202020204" pitchFamily="34" charset="0"/>
              </a:rPr>
              <a:t> ten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bude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mít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nyní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alespoň</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nějakou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chuť</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Dostali</a:t>
            </a:r>
            <a:r>
              <a:rPr lang="en-GB" sz="3200" i="1" dirty="0">
                <a:effectLst/>
                <a:latin typeface="Arial" panose="020B0604020202020204" pitchFamily="34" charset="0"/>
                <a:ea typeface="Times New Roman" panose="02020603050405020304" pitchFamily="18" charset="0"/>
                <a:cs typeface="Arial" panose="020B0604020202020204" pitchFamily="34" charset="0"/>
              </a:rPr>
              <a:t>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jiných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vlacích</a:t>
            </a:r>
            <a:r>
              <a:rPr lang="en-GB" sz="3200" i="1" dirty="0">
                <a:effectLst/>
                <a:latin typeface="Arial" panose="020B0604020202020204" pitchFamily="34" charset="0"/>
                <a:ea typeface="Times New Roman" panose="02020603050405020304" pitchFamily="18" charset="0"/>
                <a:cs typeface="Arial" panose="020B0604020202020204" pitchFamily="34" charset="0"/>
              </a:rPr>
              <a:t> taky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Byli</a:t>
            </a:r>
            <a:r>
              <a:rPr lang="en-GB" sz="3200" i="1" dirty="0">
                <a:effectLst/>
                <a:latin typeface="Arial" panose="020B0604020202020204" pitchFamily="34" charset="0"/>
                <a:ea typeface="Times New Roman" panose="02020603050405020304" pitchFamily="18" charset="0"/>
                <a:cs typeface="Arial" panose="020B0604020202020204" pitchFamily="34" charset="0"/>
              </a:rPr>
              <a:t> tam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také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narvaní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Doufám</a:t>
            </a:r>
            <a:r>
              <a:rPr lang="cs-CZ" sz="3200" i="1" dirty="0">
                <a:effectLst/>
                <a:latin typeface="Arial" panose="020B0604020202020204" pitchFamily="34" charset="0"/>
                <a:ea typeface="Times New Roman" panose="02020603050405020304" pitchFamily="18" charset="0"/>
                <a:cs typeface="Arial" panose="020B0604020202020204" pitchFamily="34" charset="0"/>
              </a:rPr>
              <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a:t>
            </a:r>
            <a:r>
              <a:rPr lang="en-GB" sz="3200" i="1" dirty="0">
                <a:effectLst/>
                <a:latin typeface="Arial" panose="020B0604020202020204" pitchFamily="34" charset="0"/>
                <a:ea typeface="Times New Roman" panose="02020603050405020304" pitchFamily="18" charset="0"/>
                <a:cs typeface="Arial" panose="020B0604020202020204" pitchFamily="34" charset="0"/>
              </a:rPr>
              <a:t> ne.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Přeci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jenom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pokud</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někdo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sesbírá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cenný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majetek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nenechá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jen</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zničit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Třeba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cs-CZ" sz="3200" i="1" dirty="0">
                <a:effectLst/>
                <a:latin typeface="Arial" panose="020B0604020202020204" pitchFamily="34" charset="0"/>
                <a:ea typeface="Times New Roman" panose="02020603050405020304" pitchFamily="18" charset="0"/>
                <a:cs typeface="Arial" panose="020B0604020202020204" pitchFamily="34" charset="0"/>
              </a:rPr>
              <a:t>se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jim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podařilo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uprchnout</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teď</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hledají</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kdyby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neuprchli</a:t>
            </a:r>
            <a:r>
              <a:rPr lang="en-GB" sz="3200" i="1" dirty="0">
                <a:effectLst/>
                <a:latin typeface="Arial" panose="020B0604020202020204" pitchFamily="34" charset="0"/>
                <a:ea typeface="Times New Roman" panose="02020603050405020304" pitchFamily="18" charset="0"/>
                <a:cs typeface="Arial" panose="020B0604020202020204" pitchFamily="34" charset="0"/>
              </a:rPr>
              <a:t>, jak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říkala</a:t>
            </a:r>
            <a:r>
              <a:rPr lang="en-GB" sz="3200" i="1" dirty="0">
                <a:effectLst/>
                <a:latin typeface="Arial" panose="020B0604020202020204" pitchFamily="34" charset="0"/>
                <a:ea typeface="Times New Roman" panose="02020603050405020304" pitchFamily="18" charset="0"/>
                <a:cs typeface="Arial" panose="020B0604020202020204" pitchFamily="34" charset="0"/>
              </a:rPr>
              <a:t>, 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cenný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majetek</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lidi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starají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Musí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žít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Prostě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musí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Začínal</a:t>
            </a:r>
            <a:r>
              <a:rPr lang="cs-CZ" sz="3200" i="1" dirty="0">
                <a:effectLst/>
                <a:latin typeface="Arial" panose="020B0604020202020204" pitchFamily="34" charset="0"/>
                <a:ea typeface="Times New Roman" panose="02020603050405020304" pitchFamily="18" charset="0"/>
                <a:cs typeface="Arial" panose="020B0604020202020204" pitchFamily="34" charset="0"/>
              </a:rPr>
              <a:t>a</a:t>
            </a:r>
            <a:r>
              <a:rPr lang="en-GB" sz="3200" i="1" dirty="0">
                <a:effectLst/>
                <a:latin typeface="Arial" panose="020B0604020202020204" pitchFamily="34" charset="0"/>
                <a:ea typeface="Times New Roman" panose="02020603050405020304" pitchFamily="18" charset="0"/>
                <a:cs typeface="Arial" panose="020B0604020202020204" pitchFamily="34" charset="0"/>
              </a:rPr>
              <a:t> se mi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opět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klížit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víčka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Zaposlouchala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se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vrzání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kolejnic</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mým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myšlenkám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optimismu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zrovna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nedodávaly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Začala</a:t>
            </a:r>
            <a:r>
              <a:rPr lang="en-GB" sz="3200" i="1" dirty="0">
                <a:effectLst/>
                <a:latin typeface="Arial" panose="020B0604020202020204" pitchFamily="34" charset="0"/>
                <a:ea typeface="Times New Roman" panose="02020603050405020304" pitchFamily="18" charset="0"/>
                <a:cs typeface="Arial" panose="020B0604020202020204" pitchFamily="34" charset="0"/>
              </a:rPr>
              <a:t> mi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být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zima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Přitáhla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cs-CZ" sz="3200" i="1" dirty="0">
                <a:effectLst/>
                <a:latin typeface="Arial" panose="020B0604020202020204" pitchFamily="34" charset="0"/>
                <a:ea typeface="Times New Roman" panose="02020603050405020304" pitchFamily="18" charset="0"/>
                <a:cs typeface="Arial" panose="020B0604020202020204" pitchFamily="34" charset="0"/>
              </a:rPr>
              <a:t> košili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blíže</a:t>
            </a:r>
            <a:r>
              <a:rPr lang="en-GB" sz="3200" i="1" dirty="0">
                <a:effectLst/>
                <a:latin typeface="Arial" panose="020B0604020202020204" pitchFamily="34" charset="0"/>
                <a:ea typeface="Times New Roman" panose="02020603050405020304" pitchFamily="18" charset="0"/>
                <a:cs typeface="Arial" panose="020B0604020202020204" pitchFamily="34" charset="0"/>
              </a:rPr>
              <a:t> 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tělu</a:t>
            </a:r>
            <a:r>
              <a:rPr lang="en-GB" sz="3200" i="1" dirty="0">
                <a:effectLst/>
                <a:latin typeface="Arial" panose="020B0604020202020204" pitchFamily="34" charset="0"/>
                <a:ea typeface="Times New Roman" panose="02020603050405020304" pitchFamily="18" charset="0"/>
                <a:cs typeface="Arial" panose="020B0604020202020204" pitchFamily="34" charset="0"/>
              </a:rPr>
              <a:t>.</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a:effectLst/>
                <a:latin typeface="Arial" panose="020B0604020202020204" pitchFamily="34" charset="0"/>
                <a:ea typeface="Times New Roman" panose="02020603050405020304" pitchFamily="18" charset="0"/>
                <a:cs typeface="Arial" panose="020B0604020202020204" pitchFamily="34" charset="0"/>
              </a:rPr>
              <a:t>Zima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začala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postupně</a:t>
            </a:r>
            <a:r>
              <a:rPr lang="cs-CZ" sz="3200" i="1" dirty="0">
                <a:effectLst/>
                <a:latin typeface="Arial" panose="020B0604020202020204" pitchFamily="34" charset="0"/>
                <a:ea typeface="Times New Roman" panose="02020603050405020304" pitchFamily="18" charset="0"/>
                <a:cs typeface="Arial" panose="020B0604020202020204" pitchFamily="34" charset="0"/>
              </a:rPr>
              <a:t> u</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stupovat</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najednou</a:t>
            </a:r>
            <a:r>
              <a:rPr lang="en-GB" sz="3200" i="1" dirty="0">
                <a:effectLst/>
                <a:latin typeface="Arial" panose="020B0604020202020204" pitchFamily="34" charset="0"/>
                <a:ea typeface="Times New Roman" panose="02020603050405020304" pitchFamily="18" charset="0"/>
                <a:cs typeface="Arial" panose="020B0604020202020204" pitchFamily="34" charset="0"/>
              </a:rPr>
              <a:t> mi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vlastně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docela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příjemně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Louka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Cítila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louku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pohlazení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sluníčka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zátylku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Zvedla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hlavu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uviděla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motýlka</a:t>
            </a:r>
            <a:r>
              <a:rPr lang="en-GB" sz="3200" i="1" dirty="0">
                <a:effectLst/>
                <a:latin typeface="Arial" panose="020B0604020202020204" pitchFamily="34" charset="0"/>
                <a:ea typeface="Times New Roman" panose="02020603050405020304" pitchFamily="18" charset="0"/>
                <a:cs typeface="Arial" panose="020B0604020202020204" pitchFamily="34" charset="0"/>
              </a:rPr>
              <a:t>. A za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deku</a:t>
            </a:r>
            <a:r>
              <a:rPr lang="en-GB" sz="3200" i="1" dirty="0">
                <a:effectLst/>
                <a:latin typeface="Arial" panose="020B0604020202020204" pitchFamily="34" charset="0"/>
                <a:ea typeface="Times New Roman" panose="02020603050405020304" pitchFamily="18" charset="0"/>
                <a:cs typeface="Arial" panose="020B0604020202020204" pitchFamily="34" charset="0"/>
              </a:rPr>
              <a:t> s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košíkem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kterého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právě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maminka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vyndavala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jídlo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Zvedla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smíchem</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rozběhla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rodině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Jednou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ručkou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pověsila</a:t>
            </a:r>
            <a:r>
              <a:rPr lang="en-GB" sz="3200" i="1" dirty="0">
                <a:effectLst/>
                <a:latin typeface="Arial" panose="020B0604020202020204" pitchFamily="34" charset="0"/>
                <a:ea typeface="Times New Roman" panose="02020603050405020304" pitchFamily="18" charset="0"/>
                <a:cs typeface="Arial" panose="020B0604020202020204" pitchFamily="34" charset="0"/>
              </a:rPr>
              <a:t> za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bráchu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druhou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ulovila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koláček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Povidlový</a:t>
            </a:r>
            <a:r>
              <a:rPr lang="en-GB" sz="3200" i="1" dirty="0">
                <a:effectLst/>
                <a:latin typeface="Arial" panose="020B0604020202020204" pitchFamily="34" charset="0"/>
                <a:ea typeface="Times New Roman" panose="02020603050405020304" pitchFamily="18" charset="0"/>
                <a:cs typeface="Arial" panose="020B0604020202020204" pitchFamily="34" charset="0"/>
              </a:rPr>
              <a:t>, ten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mám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ráda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Zakousla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se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něj</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pusou</a:t>
            </a:r>
            <a:r>
              <a:rPr lang="en-GB" sz="3200" i="1" dirty="0">
                <a:effectLst/>
                <a:latin typeface="Arial" panose="020B0604020202020204" pitchFamily="34" charset="0"/>
                <a:ea typeface="Times New Roman" panose="02020603050405020304" pitchFamily="18" charset="0"/>
                <a:cs typeface="Arial" panose="020B0604020202020204" pitchFamily="34" charset="0"/>
              </a:rPr>
              <a:t> mi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projela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slaďoučká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chuť</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Přivřela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oči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Najednou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uslyšela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křik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Maminka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nikdy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neměla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ráda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vzala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jídlo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aniž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umyla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ruce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Křik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však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neustával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Spíše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naopak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r>
              <a:rPr lang="en-GB" sz="3200" i="1" dirty="0" err="1">
                <a:effectLst/>
                <a:latin typeface="Arial" panose="020B0604020202020204" pitchFamily="34" charset="0"/>
                <a:ea typeface="Times New Roman" panose="02020603050405020304" pitchFamily="18" charset="0"/>
                <a:cs typeface="Arial" panose="020B0604020202020204" pitchFamily="34" charset="0"/>
              </a:rPr>
              <a:t>Někdo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křičí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nebo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teď</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spíš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zoufale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vyje</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očí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ostře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bodalo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světlo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které</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ani za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mák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nepodobalo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sluníčku</a:t>
            </a:r>
            <a:r>
              <a:rPr lang="en-GB" sz="3200" i="1" dirty="0">
                <a:effectLst/>
                <a:latin typeface="Arial" panose="020B0604020202020204" pitchFamily="34" charset="0"/>
                <a:ea typeface="Times New Roman" panose="02020603050405020304" pitchFamily="18" charset="0"/>
                <a:cs typeface="Arial" panose="020B0604020202020204" pitchFamily="34" charset="0"/>
              </a:rPr>
              <a:t> z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louky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Třes</a:t>
            </a:r>
            <a:r>
              <a:rPr lang="cs-CZ" sz="3200" i="1" dirty="0">
                <a:effectLst/>
                <a:latin typeface="Arial" panose="020B0604020202020204" pitchFamily="34" charset="0"/>
                <a:ea typeface="Times New Roman" panose="02020603050405020304" pitchFamily="18" charset="0"/>
                <a:cs typeface="Arial" panose="020B0604020202020204" pitchFamily="34" charset="0"/>
              </a:rPr>
              <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svíral</a:t>
            </a:r>
            <a:r>
              <a:rPr lang="cs-CZ" sz="3200" i="1" dirty="0">
                <a:effectLst/>
                <a:latin typeface="Arial" panose="020B0604020202020204" pitchFamily="34" charset="0"/>
                <a:ea typeface="Times New Roman" panose="02020603050405020304" pitchFamily="18" charset="0"/>
                <a:cs typeface="Arial" panose="020B0604020202020204" pitchFamily="34" charset="0"/>
              </a:rPr>
              <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téměř</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nesnesitelný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Oči</a:t>
            </a:r>
            <a:r>
              <a:rPr lang="en-GB" sz="3200" i="1" dirty="0">
                <a:effectLst/>
                <a:latin typeface="Arial" panose="020B0604020202020204" pitchFamily="34" charset="0"/>
                <a:ea typeface="Times New Roman" panose="02020603050405020304" pitchFamily="18" charset="0"/>
                <a:cs typeface="Arial" panose="020B0604020202020204" pitchFamily="34" charset="0"/>
              </a:rPr>
              <a:t> s</a:t>
            </a:r>
            <a:r>
              <a:rPr lang="cs-CZ" sz="3200" i="1" dirty="0">
                <a:effectLst/>
                <a:latin typeface="Arial" panose="020B0604020202020204" pitchFamily="34" charset="0"/>
                <a:ea typeface="Times New Roman" panose="02020603050405020304" pitchFamily="18" charset="0"/>
                <a:cs typeface="Arial" panose="020B0604020202020204" pitchFamily="34" charset="0"/>
              </a:rPr>
              <a: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postupně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přivykly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ostrému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světlu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spatřila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výjev</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už</a:t>
            </a:r>
            <a:r>
              <a:rPr lang="en-GB" sz="3200" i="1" dirty="0">
                <a:effectLst/>
                <a:latin typeface="Arial" panose="020B0604020202020204" pitchFamily="34" charset="0"/>
                <a:ea typeface="Times New Roman" panose="02020603050405020304" pitchFamily="18" charset="0"/>
                <a:cs typeface="Arial" panose="020B0604020202020204" pitchFamily="34" charset="0"/>
              </a:rPr>
              <a:t>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životě</a:t>
            </a:r>
            <a:r>
              <a:rPr lang="en-GB" sz="3200" i="1" dirty="0">
                <a:effectLst/>
                <a:latin typeface="Arial" panose="020B0604020202020204" pitchFamily="34" charset="0"/>
                <a:ea typeface="Times New Roman" panose="02020603050405020304" pitchFamily="18" charset="0"/>
                <a:cs typeface="Arial" panose="020B0604020202020204" pitchFamily="34" charset="0"/>
              </a:rPr>
              <a:t> z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hlavy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nedostanu</a:t>
            </a:r>
            <a:r>
              <a:rPr lang="cs-CZ" sz="3200" i="1" dirty="0">
                <a:effectLst/>
                <a:latin typeface="Arial" panose="020B0604020202020204" pitchFamily="34" charset="0"/>
                <a:ea typeface="Times New Roman" panose="02020603050405020304" pitchFamily="18" charset="0"/>
                <a:cs typeface="Arial" panose="020B0604020202020204" pitchFamily="34" charset="0"/>
              </a:rPr>
              <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kdybych</a:t>
            </a:r>
            <a:r>
              <a:rPr lang="en-GB" sz="3200" i="1" dirty="0">
                <a:effectLst/>
                <a:latin typeface="Arial" panose="020B0604020202020204" pitchFamily="34" charset="0"/>
                <a:ea typeface="Times New Roman" panose="02020603050405020304" pitchFamily="18" charset="0"/>
                <a:cs typeface="Arial" panose="020B0604020202020204" pitchFamily="34" charset="0"/>
              </a:rPr>
              <a:t> k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tomu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dostala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příležitost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Vagón</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poloprázdný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pár</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lidí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choulejících</a:t>
            </a:r>
            <a:r>
              <a:rPr lang="en-GB" sz="3200" i="1" dirty="0">
                <a:effectLst/>
                <a:latin typeface="Arial" panose="020B0604020202020204" pitchFamily="34" charset="0"/>
                <a:ea typeface="Times New Roman" panose="02020603050405020304" pitchFamily="18" charset="0"/>
                <a:cs typeface="Arial" panose="020B0604020202020204" pitchFamily="34" charset="0"/>
              </a:rPr>
              <a:t> se v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koutcích</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několik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až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moc</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tichých</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hromádek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roztrhaného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oblečení</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Pár</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kroků</a:t>
            </a:r>
            <a:r>
              <a:rPr lang="en-GB" sz="3200" i="1" dirty="0">
                <a:effectLst/>
                <a:latin typeface="Arial" panose="020B0604020202020204" pitchFamily="34" charset="0"/>
                <a:ea typeface="Times New Roman" panose="02020603050405020304" pitchFamily="18" charset="0"/>
                <a:cs typeface="Arial" panose="020B0604020202020204" pitchFamily="34" charset="0"/>
              </a:rPr>
              <a:t> ode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stál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muž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sobě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jakousi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uniformu</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mezi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noham</a:t>
            </a:r>
            <a:r>
              <a:rPr lang="cs-CZ" sz="3200" i="1" dirty="0">
                <a:effectLst/>
                <a:latin typeface="Arial" panose="020B0604020202020204" pitchFamily="34" charset="0"/>
                <a:ea typeface="Times New Roman" panose="02020603050405020304" pitchFamily="18" charset="0"/>
                <a:cs typeface="Arial" panose="020B0604020202020204" pitchFamily="34" charset="0"/>
              </a:rPr>
              <a:t>a</a:t>
            </a:r>
            <a:r>
              <a:rPr lang="en-GB" sz="3200" i="1" dirty="0">
                <a:effectLst/>
                <a:latin typeface="Arial" panose="020B0604020202020204" pitchFamily="34" charset="0"/>
                <a:ea typeface="Times New Roman" panose="02020603050405020304" pitchFamily="18" charset="0"/>
                <a:cs typeface="Arial" panose="020B0604020202020204" pitchFamily="34" charset="0"/>
              </a:rPr>
              <a:t> se mu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válel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klouček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Když</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chlapec</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pohnul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rychle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cs-CZ" sz="3200" i="1" dirty="0">
                <a:effectLst/>
                <a:latin typeface="Arial" panose="020B0604020202020204" pitchFamily="34" charset="0"/>
                <a:ea typeface="Times New Roman" panose="02020603050405020304" pitchFamily="18" charset="0"/>
                <a:cs typeface="Arial" panose="020B0604020202020204" pitchFamily="34" charset="0"/>
              </a:rPr>
              <a:t>h</a:t>
            </a:r>
            <a:r>
              <a:rPr lang="en-GB" sz="3200" i="1" dirty="0">
                <a:effectLst/>
                <a:latin typeface="Arial" panose="020B0604020202020204" pitchFamily="34" charset="0"/>
                <a:ea typeface="Times New Roman" panose="02020603050405020304" pitchFamily="18" charset="0"/>
                <a:cs typeface="Arial" panose="020B0604020202020204" pitchFamily="34" charset="0"/>
              </a:rPr>
              <a:t>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poznala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Vládík</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nezúčastněným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pohledem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díval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Ryk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který</a:t>
            </a:r>
            <a:r>
              <a:rPr lang="en-GB" sz="3200" i="1" dirty="0">
                <a:effectLst/>
                <a:latin typeface="Arial" panose="020B0604020202020204" pitchFamily="34" charset="0"/>
                <a:ea typeface="Times New Roman" panose="02020603050405020304" pitchFamily="18" charset="0"/>
                <a:cs typeface="Arial" panose="020B0604020202020204" pitchFamily="34" charset="0"/>
              </a:rPr>
              <a:t> se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chvilku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utlumil</a:t>
            </a:r>
            <a:r>
              <a:rPr lang="cs-CZ" sz="3200" i="1" dirty="0">
                <a:effectLst/>
                <a:latin typeface="Arial" panose="020B0604020202020204" pitchFamily="34" charset="0"/>
                <a:ea typeface="Times New Roman" panose="02020603050405020304" pitchFamily="18" charset="0"/>
                <a:cs typeface="Arial" panose="020B0604020202020204" pitchFamily="34" charset="0"/>
              </a:rPr>
              <a: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nabral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opět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síle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Vládík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postupně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sjel</a:t>
            </a:r>
            <a:r>
              <a:rPr lang="en-GB" sz="3200" i="1" dirty="0">
                <a:effectLst/>
                <a:latin typeface="Arial" panose="020B0604020202020204" pitchFamily="34" charset="0"/>
                <a:ea typeface="Times New Roman" panose="02020603050405020304" pitchFamily="18" charset="0"/>
                <a:cs typeface="Arial" panose="020B0604020202020204" pitchFamily="34" charset="0"/>
              </a:rPr>
              <a:t> z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mužov</a:t>
            </a:r>
            <a:r>
              <a:rPr lang="cs-CZ" sz="3200" i="1" dirty="0">
                <a:effectLst/>
                <a:latin typeface="Arial" panose="020B0604020202020204" pitchFamily="34" charset="0"/>
                <a:ea typeface="Times New Roman" panose="02020603050405020304" pitchFamily="18" charset="0"/>
                <a:cs typeface="Arial" panose="020B0604020202020204" pitchFamily="34" charset="0"/>
              </a:rPr>
              <a:t>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nohy</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oči</a:t>
            </a:r>
            <a:r>
              <a:rPr lang="en-GB" sz="3200" i="1" dirty="0">
                <a:effectLst/>
                <a:latin typeface="Arial" panose="020B0604020202020204" pitchFamily="34" charset="0"/>
                <a:ea typeface="Times New Roman" panose="02020603050405020304" pitchFamily="18" charset="0"/>
                <a:cs typeface="Arial" panose="020B0604020202020204" pitchFamily="34" charset="0"/>
              </a:rPr>
              <a:t> mu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pomalinku</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zhasínaly</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Ještě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předtím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světélko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života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zmizelo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úplně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skoulela</a:t>
            </a:r>
            <a:r>
              <a:rPr lang="en-GB" sz="3200" i="1" dirty="0">
                <a:effectLst/>
                <a:latin typeface="Arial" panose="020B0604020202020204" pitchFamily="34" charset="0"/>
                <a:ea typeface="Times New Roman" panose="02020603050405020304" pitchFamily="18" charset="0"/>
                <a:cs typeface="Arial" panose="020B0604020202020204" pitchFamily="34" charset="0"/>
              </a:rPr>
              <a:t> se mu z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oka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jediná</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slza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stihla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dopadnout</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zem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Vládík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byl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někde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jinde</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Ryk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přešel</a:t>
            </a:r>
            <a:r>
              <a:rPr lang="en-GB" sz="3200" i="1" dirty="0">
                <a:effectLst/>
                <a:latin typeface="Arial" panose="020B0604020202020204" pitchFamily="34" charset="0"/>
                <a:ea typeface="Times New Roman" panose="02020603050405020304" pitchFamily="18" charset="0"/>
                <a:cs typeface="Arial" panose="020B0604020202020204" pitchFamily="34" charset="0"/>
              </a:rPr>
              <a:t> do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nesrozumitelného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šíleného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ženského</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mumlání</a:t>
            </a:r>
            <a:r>
              <a:rPr lang="en-GB" sz="3200" i="1" dirty="0">
                <a:effectLst/>
                <a:latin typeface="Arial" panose="020B0604020202020204" pitchFamily="34" charset="0"/>
                <a:ea typeface="Times New Roman" panose="02020603050405020304" pitchFamily="18" charset="0"/>
                <a:cs typeface="Arial" panose="020B0604020202020204" pitchFamily="34" charset="0"/>
              </a:rPr>
              <a:t>. Na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tváři</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cs-CZ" sz="3200" i="1">
                <a:effectLst/>
                <a:latin typeface="Arial" panose="020B0604020202020204" pitchFamily="34" charset="0"/>
                <a:ea typeface="Times New Roman" panose="02020603050405020304" pitchFamily="18" charset="0"/>
                <a:cs typeface="Arial" panose="020B0604020202020204" pitchFamily="34" charset="0"/>
              </a:rPr>
              <a:t>j</a:t>
            </a:r>
            <a:r>
              <a:rPr lang="en-GB" sz="3200" i="1">
                <a:effectLst/>
                <a:latin typeface="Arial" panose="020B0604020202020204" pitchFamily="34" charset="0"/>
                <a:ea typeface="Times New Roman" panose="02020603050405020304" pitchFamily="18" charset="0"/>
                <a:cs typeface="Arial" panose="020B0604020202020204" pitchFamily="34" charset="0"/>
              </a:rPr>
              <a:t>sem</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ucítila</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slzu</a:t>
            </a:r>
            <a:r>
              <a:rPr lang="en-GB" sz="3200" i="1" dirty="0">
                <a:effectLst/>
                <a:latin typeface="Arial" panose="020B0604020202020204" pitchFamily="34" charset="0"/>
                <a:ea typeface="Times New Roman" panose="02020603050405020304" pitchFamily="18" charset="0"/>
                <a:cs typeface="Arial" panose="020B0604020202020204" pitchFamily="34" charset="0"/>
              </a:rPr>
              <a:t> a z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hrdla</a:t>
            </a:r>
            <a:r>
              <a:rPr lang="en-GB" sz="3200" i="1" dirty="0">
                <a:effectLst/>
                <a:latin typeface="Arial" panose="020B0604020202020204" pitchFamily="34" charset="0"/>
                <a:ea typeface="Times New Roman" panose="02020603050405020304" pitchFamily="18" charset="0"/>
                <a:cs typeface="Arial" panose="020B0604020202020204" pitchFamily="34" charset="0"/>
              </a:rPr>
              <a:t> se mi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prodral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jediný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vzlyk</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dostatečně</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hlasitý</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na</a:t>
            </a:r>
            <a:r>
              <a:rPr lang="en-GB" sz="3200" i="1" dirty="0">
                <a:effectLst/>
                <a:latin typeface="Arial" panose="020B0604020202020204" pitchFamily="34" charset="0"/>
                <a:ea typeface="Times New Roman" panose="02020603050405020304" pitchFamily="18" charset="0"/>
                <a:cs typeface="Arial" panose="020B0604020202020204" pitchFamily="34" charset="0"/>
              </a:rPr>
              <a:t> to, aby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muž</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skopl</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nehybné</a:t>
            </a:r>
            <a:r>
              <a:rPr lang="en-GB" sz="3200" i="1" dirty="0">
                <a:effectLst/>
                <a:latin typeface="Arial" panose="020B0604020202020204" pitchFamily="34" charset="0"/>
                <a:ea typeface="Times New Roman" panose="02020603050405020304" pitchFamily="18" charset="0"/>
                <a:cs typeface="Arial" panose="020B0604020202020204" pitchFamily="34" charset="0"/>
              </a:rPr>
              <a:t>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tělíčko</a:t>
            </a:r>
            <a:r>
              <a:rPr lang="en-GB" sz="3200" i="1" dirty="0">
                <a:effectLst/>
                <a:latin typeface="Arial" panose="020B0604020202020204" pitchFamily="34" charset="0"/>
                <a:ea typeface="Times New Roman" panose="02020603050405020304" pitchFamily="18" charset="0"/>
                <a:cs typeface="Arial" panose="020B0604020202020204" pitchFamily="34" charset="0"/>
              </a:rPr>
              <a:t> a </a:t>
            </a:r>
            <a:r>
              <a:rPr lang="en-GB" sz="3200" i="1" dirty="0" err="1">
                <a:effectLst/>
                <a:latin typeface="Arial" panose="020B0604020202020204" pitchFamily="34" charset="0"/>
                <a:ea typeface="Times New Roman" panose="02020603050405020304" pitchFamily="18" charset="0"/>
                <a:cs typeface="Arial" panose="020B0604020202020204" pitchFamily="34" charset="0"/>
              </a:rPr>
              <a:t>otočil</a:t>
            </a:r>
            <a:r>
              <a:rPr lang="en-GB" sz="3200" i="1" dirty="0">
                <a:effectLst/>
                <a:latin typeface="Arial" panose="020B0604020202020204" pitchFamily="34" charset="0"/>
                <a:ea typeface="Times New Roman" panose="02020603050405020304" pitchFamily="18" charset="0"/>
                <a:cs typeface="Arial" panose="020B0604020202020204" pitchFamily="34" charset="0"/>
              </a:rPr>
              <a:t> se…</a:t>
            </a: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Bef>
                <a:spcPts val="600"/>
              </a:spcBef>
              <a:buNone/>
            </a:pPr>
            <a:endParaRPr lang="cs-CZ" sz="3200" i="1"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20000"/>
              </a:lnSpc>
            </a:pPr>
            <a:endParaRPr lang="cs-CZ"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632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F0953C0-C8EC-4B50-8A77-08D4597BD306}"/>
              </a:ext>
            </a:extLst>
          </p:cNvPr>
          <p:cNvSpPr txBox="1"/>
          <p:nvPr/>
        </p:nvSpPr>
        <p:spPr>
          <a:xfrm>
            <a:off x="1056639" y="71120"/>
            <a:ext cx="11027205" cy="7509748"/>
          </a:xfrm>
          <a:prstGeom prst="rect">
            <a:avLst/>
          </a:prstGeom>
          <a:noFill/>
        </p:spPr>
        <p:txBody>
          <a:bodyPr wrap="square">
            <a:spAutoFit/>
          </a:bodyPr>
          <a:lstStyle/>
          <a:p>
            <a:r>
              <a:rPr lang="cs-CZ" sz="1600" dirty="0">
                <a:effectLst/>
                <a:latin typeface="Arial" panose="020B0604020202020204" pitchFamily="34" charset="0"/>
                <a:ea typeface="Times New Roman" panose="02020603050405020304" pitchFamily="18" charset="0"/>
                <a:cs typeface="Arial" panose="020B0604020202020204" pitchFamily="34" charset="0"/>
              </a:rPr>
              <a:t>Anna K. 2.A</a:t>
            </a:r>
          </a:p>
          <a:p>
            <a:endParaRPr lang="cs-CZ" sz="1600" dirty="0">
              <a:effectLst/>
              <a:latin typeface="Arial" panose="020B0604020202020204" pitchFamily="34" charset="0"/>
              <a:ea typeface="Times New Roman" panose="02020603050405020304" pitchFamily="18" charset="0"/>
              <a:cs typeface="Arial" panose="020B0604020202020204" pitchFamily="34" charset="0"/>
            </a:endParaRPr>
          </a:p>
          <a:p>
            <a:r>
              <a:rPr lang="cs-CZ" sz="1600" dirty="0">
                <a:latin typeface="Arial" panose="020B0604020202020204" pitchFamily="34" charset="0"/>
                <a:ea typeface="Times New Roman" panose="02020603050405020304" pitchFamily="18" charset="0"/>
                <a:cs typeface="Arial" panose="020B0604020202020204" pitchFamily="34" charset="0"/>
              </a:rPr>
              <a:t>… </a:t>
            </a:r>
            <a:r>
              <a:rPr lang="cs-CZ" sz="1600" i="1" dirty="0">
                <a:effectLst/>
                <a:latin typeface="Arial" panose="020B0604020202020204" pitchFamily="34" charset="0"/>
                <a:ea typeface="Times New Roman" panose="02020603050405020304" pitchFamily="18" charset="0"/>
                <a:cs typeface="Arial" panose="020B0604020202020204" pitchFamily="34" charset="0"/>
              </a:rPr>
              <a:t>Snažím si udržet klidnou mysl a nepanikařit. Chce se mi brečet, chci brečet a křičet. Křičet o pomoc, jak nejhlasitěji dokážu. Nemůžu, ničemu by to nepomohlo a upoutávat na sebe pozornost by nemuselo dopadnout vůbec dobře. Mám strach o maminku a sestřičku, musím je najít. Jenže je tu tolik lidí, že se nemůžu ani hnout. Vzdávám to. Kam nás to vezou? Co nás tam čeká? …</a:t>
            </a:r>
          </a:p>
          <a:p>
            <a:endParaRPr lang="cs-CZ" sz="1600" dirty="0">
              <a:latin typeface="Arial" panose="020B060402020202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Anna K. 2.C</a:t>
            </a:r>
          </a:p>
          <a:p>
            <a:endParaRPr lang="cs-CZ" sz="1600" dirty="0">
              <a:latin typeface="Arial" panose="020B0604020202020204" pitchFamily="34" charset="0"/>
              <a:cs typeface="Arial" panose="020B0604020202020204" pitchFamily="34" charset="0"/>
            </a:endParaRPr>
          </a:p>
          <a:p>
            <a:r>
              <a:rPr lang="cs-CZ"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cs-CZ" sz="1600" i="1" dirty="0">
                <a:solidFill>
                  <a:srgbClr val="000000"/>
                </a:solidFill>
                <a:effectLst/>
                <a:latin typeface="Arial" panose="020B0604020202020204" pitchFamily="34" charset="0"/>
                <a:ea typeface="Dotum" panose="020B0503020000020004" pitchFamily="34" charset="-127"/>
                <a:cs typeface="Arial" panose="020B0604020202020204" pitchFamily="34" charset="0"/>
              </a:rPr>
              <a:t>Z obličejů dospělých jsem se snažila zjistit, co se děje, ale to bylo to jak pohled do zrcadla. Jejich tváře byly stejně vyděšené a zmatené, jako ta moje. Všechny nás přímo naskládali do vagonů vlaku a zavřeli za námi dveře. </a:t>
            </a:r>
          </a:p>
          <a:p>
            <a:endParaRPr lang="cs-CZ" sz="1600" i="1" dirty="0">
              <a:solidFill>
                <a:srgbClr val="000000"/>
              </a:solidFill>
              <a:latin typeface="Arial" panose="020B0604020202020204" pitchFamily="34" charset="0"/>
              <a:ea typeface="Dotum" panose="020B0503020000020004" pitchFamily="34" charset="-127"/>
              <a:cs typeface="Arial" panose="020B0604020202020204" pitchFamily="34" charset="0"/>
            </a:endParaRPr>
          </a:p>
          <a:p>
            <a:r>
              <a:rPr lang="cs-CZ" sz="1600" dirty="0">
                <a:latin typeface="Arial" panose="020B0604020202020204" pitchFamily="34" charset="0"/>
                <a:cs typeface="Arial" panose="020B0604020202020204" pitchFamily="34" charset="0"/>
              </a:rPr>
              <a:t>Zuzana V. 2.C</a:t>
            </a:r>
          </a:p>
          <a:p>
            <a:endParaRPr lang="cs-CZ" sz="1600" dirty="0">
              <a:latin typeface="Arial" panose="020B0604020202020204" pitchFamily="34" charset="0"/>
              <a:cs typeface="Arial" panose="020B0604020202020204" pitchFamily="34" charset="0"/>
            </a:endParaRPr>
          </a:p>
          <a:p>
            <a:r>
              <a:rPr lang="cs-CZ" sz="1600" i="1" dirty="0">
                <a:effectLst/>
                <a:latin typeface="Arial" panose="020B0604020202020204" pitchFamily="34" charset="0"/>
                <a:ea typeface="Calibri" panose="020F0502020204030204" pitchFamily="34" charset="0"/>
                <a:cs typeface="Arial" panose="020B0604020202020204" pitchFamily="34" charset="0"/>
              </a:rPr>
              <a:t>Nastupuji do přeplněného vlaku a jedu, nevím kam. Dveře se pomalu zavírají a oči dětí kolem mě se zmateně rozhlížejí, hledajíce známé tváře, či snad možnost útěku? Rychlý tlukot stovek srdcí naříká o pomoc a vysvobození. I v obklopení všech, který potkal stejný osud, cítím pouze samotu. Moji přátelé zůstali v Terezíně, má rodina je v neznámu. Nejsem tu však sama, všechny nás spojují emoce, které právě prožíváme. Strach, zoufalství, samotu. I přes různé sliby už si nedokážeme dávat falešnou naději. Nezbývá nám nic jiného, než čekat na svůj osud. Co se s námi stane, až tento vlak zastaví? Navrátí se někdy štěstí do dětských očí?</a:t>
            </a:r>
          </a:p>
          <a:p>
            <a:endParaRPr lang="cs-CZ" sz="1600" i="1" dirty="0">
              <a:latin typeface="Arial" panose="020B0604020202020204" pitchFamily="34" charset="0"/>
              <a:ea typeface="Calibri" panose="020F050202020403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Tomáš V. 2.B</a:t>
            </a:r>
          </a:p>
          <a:p>
            <a:endParaRPr lang="cs-CZ" sz="1600" dirty="0">
              <a:latin typeface="Arial" panose="020B0604020202020204" pitchFamily="34" charset="0"/>
              <a:cs typeface="Arial" panose="020B0604020202020204" pitchFamily="34" charset="0"/>
            </a:endParaRPr>
          </a:p>
          <a:p>
            <a:r>
              <a:rPr lang="cs-CZ" sz="1600" i="1" dirty="0">
                <a:effectLst/>
                <a:latin typeface="Arial" panose="020B0604020202020204" pitchFamily="34" charset="0"/>
                <a:ea typeface="Dotum" panose="020B0600000101010101" pitchFamily="34" charset="-127"/>
                <a:cs typeface="Arial" panose="020B0604020202020204" pitchFamily="34" charset="0"/>
              </a:rPr>
              <a:t>..Ve vagonu všichni stojíme. Není kam se hnout a nemůžeme si sednout. Je tu moc málo místa. Nikdo nemluví. Všichni mlčí a mají smutné obličeje. Některé paní dokonce plakaly. Když jsem jednoho pána zatahal za rukáv a tiše se ho zeptal kam jedeme, nic neřekl a jen pokrčil rameny.  Na každém člověku je vidět strach. Všichni se tu bojí, protože nikdo neví, kam vlak jede. Ve vzduchu je cítit krev, zápach z krav a nedá se tu dýchat. Asi nejedeme na úplně veselé místo.</a:t>
            </a:r>
          </a:p>
          <a:p>
            <a:endParaRPr lang="cs-CZ" sz="1600" dirty="0">
              <a:latin typeface="Arial" panose="020B0604020202020204" pitchFamily="34" charset="0"/>
              <a:cs typeface="Arial" panose="020B0604020202020204" pitchFamily="34" charset="0"/>
            </a:endParaRPr>
          </a:p>
          <a:p>
            <a:endParaRPr lang="cs-CZ"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464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65319E1-DDE5-4B2C-901C-A14AA1FC60C5}"/>
              </a:ext>
            </a:extLst>
          </p:cNvPr>
          <p:cNvSpPr txBox="1"/>
          <p:nvPr/>
        </p:nvSpPr>
        <p:spPr>
          <a:xfrm>
            <a:off x="884903" y="-137652"/>
            <a:ext cx="11149781" cy="7325082"/>
          </a:xfrm>
          <a:prstGeom prst="rect">
            <a:avLst/>
          </a:prstGeom>
          <a:noFill/>
        </p:spPr>
        <p:txBody>
          <a:bodyPr wrap="square">
            <a:spAutoFit/>
          </a:bodyPr>
          <a:lstStyle/>
          <a:p>
            <a:endParaRPr lang="cs-CZ" sz="1600" dirty="0">
              <a:effectLst/>
              <a:latin typeface="Arial" panose="020B0604020202020204" pitchFamily="34" charset="0"/>
              <a:ea typeface="Calibri" panose="020F0502020204030204" pitchFamily="34" charset="0"/>
              <a:cs typeface="Arial" panose="020B0604020202020204" pitchFamily="34" charset="0"/>
            </a:endParaRPr>
          </a:p>
          <a:p>
            <a:r>
              <a:rPr lang="cs-CZ" sz="1600" dirty="0">
                <a:effectLst/>
                <a:latin typeface="Arial" panose="020B0604020202020204" pitchFamily="34" charset="0"/>
                <a:ea typeface="Calibri" panose="020F0502020204030204" pitchFamily="34" charset="0"/>
                <a:cs typeface="Arial" panose="020B0604020202020204" pitchFamily="34" charset="0"/>
              </a:rPr>
              <a:t>Vojtěch Š. 2.C</a:t>
            </a:r>
          </a:p>
          <a:p>
            <a:endParaRPr lang="cs-CZ" sz="1600" dirty="0">
              <a:effectLst/>
              <a:latin typeface="Arial" panose="020B0604020202020204" pitchFamily="34" charset="0"/>
              <a:ea typeface="Calibri" panose="020F0502020204030204" pitchFamily="34" charset="0"/>
              <a:cs typeface="Arial" panose="020B0604020202020204" pitchFamily="34" charset="0"/>
            </a:endParaRPr>
          </a:p>
          <a:p>
            <a:r>
              <a:rPr lang="cs-CZ" sz="1600" i="1" dirty="0">
                <a:effectLst/>
                <a:latin typeface="Arial" panose="020B0604020202020204" pitchFamily="34" charset="0"/>
                <a:ea typeface="Calibri" panose="020F0502020204030204" pitchFamily="34" charset="0"/>
                <a:cs typeface="Arial" panose="020B0604020202020204" pitchFamily="34" charset="0"/>
              </a:rPr>
              <a:t>… Už jedeme asi hodinu. Myslím, že se zblázním. Mám tolik otázek. Osamocen u studené dřevěné stěny vagónu stojím nepřítomně se svými myšlenkami. Ačkoli chci rodičům věřit, tak to nevypadá, jakože je vše v pořádku…</a:t>
            </a:r>
          </a:p>
          <a:p>
            <a:endParaRPr lang="cs-CZ" sz="1600" i="1" dirty="0">
              <a:latin typeface="Arial" panose="020B0604020202020204" pitchFamily="34" charset="0"/>
              <a:ea typeface="Calibri" panose="020F050202020403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Tomáš V. 2.A</a:t>
            </a:r>
          </a:p>
          <a:p>
            <a:endParaRPr lang="cs-CZ" sz="1600" dirty="0">
              <a:latin typeface="Arial" panose="020B0604020202020204" pitchFamily="34" charset="0"/>
              <a:cs typeface="Arial" panose="020B0604020202020204" pitchFamily="34" charset="0"/>
            </a:endParaRPr>
          </a:p>
          <a:p>
            <a:r>
              <a:rPr lang="cs-CZ" sz="1600" i="1" dirty="0">
                <a:effectLst/>
                <a:latin typeface="Arial" panose="020B0604020202020204" pitchFamily="34" charset="0"/>
                <a:ea typeface="Calibri" panose="020F0502020204030204" pitchFamily="34" charset="0"/>
                <a:cs typeface="Arial" panose="020B0604020202020204" pitchFamily="34" charset="0"/>
              </a:rPr>
              <a:t>…Těsněji si přivinu plášť k tělu a rozhlédnu se po vagonu, ve kterém je vměstnáno mnohem více osob, než by bylo vhodné. Vedle mě cizí žena, která neúnavně utěšuje své dítě, které pláče a pevně se jí drží za rukáv. V rohu vagonu sedí postarší manželský pár, oba vypadají vyčerpaně a vystrašeně, téměř neslyšně se utěšují. Odvrátím se od vnitřku vagonu a snažím se vyhlédnout ven titěrnou skulinou v masivních dřevěných dveřích, které jsou pevně zavřené. Jen stěží se mi daří zahlédnout alespoň matné obrysy stromů, které míjíme. Kdo ví, jak dlouhá cesta nás ještě čeká?...</a:t>
            </a:r>
          </a:p>
          <a:p>
            <a:endParaRPr lang="cs-CZ" sz="1600" i="1" dirty="0">
              <a:latin typeface="Arial" panose="020B0604020202020204" pitchFamily="34" charset="0"/>
              <a:ea typeface="Calibri" panose="020F050202020403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Tomáš D. 2.B</a:t>
            </a:r>
          </a:p>
          <a:p>
            <a:endParaRPr lang="cs-CZ" sz="1600" dirty="0">
              <a:latin typeface="Arial" panose="020B0604020202020204" pitchFamily="34" charset="0"/>
              <a:cs typeface="Arial" panose="020B0604020202020204" pitchFamily="34" charset="0"/>
            </a:endParaRPr>
          </a:p>
          <a:p>
            <a:r>
              <a:rPr lang="cs-CZ" sz="1600" i="1" dirty="0">
                <a:effectLst/>
                <a:latin typeface="Arial" panose="020B0604020202020204" pitchFamily="34" charset="0"/>
                <a:ea typeface="Meiryo" panose="020B0400000000000000" pitchFamily="34" charset="-128"/>
                <a:cs typeface="Arial" panose="020B0604020202020204" pitchFamily="34" charset="0"/>
              </a:rPr>
              <a:t>… Chybí mi náš domov, i když jsem pryč jen chvíli. Představuji si naši zahradu s velkou, starou jabloní. Začínám ztrácet pojem o čase – připadá mi, že jsme tu už celou věčnost, jedeme hodinu, možná dvě?...</a:t>
            </a:r>
          </a:p>
          <a:p>
            <a:endParaRPr lang="cs-CZ" sz="1600" dirty="0">
              <a:latin typeface="Arial" panose="020B0604020202020204" pitchFamily="34" charset="0"/>
              <a:cs typeface="Arial" panose="020B0604020202020204" pitchFamily="34" charset="0"/>
            </a:endParaRPr>
          </a:p>
          <a:p>
            <a:r>
              <a:rPr lang="cs-CZ" sz="1600" dirty="0">
                <a:latin typeface="Arial" panose="020B0604020202020204" pitchFamily="34" charset="0"/>
                <a:cs typeface="Arial" panose="020B0604020202020204" pitchFamily="34" charset="0"/>
              </a:rPr>
              <a:t>Vojtěch H. 2.C</a:t>
            </a:r>
          </a:p>
          <a:p>
            <a:r>
              <a:rPr lang="cs-CZ" sz="1600" dirty="0">
                <a:latin typeface="Arial" panose="020B0604020202020204" pitchFamily="34" charset="0"/>
                <a:cs typeface="Arial" panose="020B0604020202020204" pitchFamily="34" charset="0"/>
              </a:rPr>
              <a:t> </a:t>
            </a:r>
          </a:p>
          <a:p>
            <a:r>
              <a:rPr lang="cs-CZ" sz="1600" dirty="0">
                <a:effectLst/>
                <a:latin typeface="Arial" panose="020B0604020202020204" pitchFamily="34" charset="0"/>
                <a:ea typeface="Calibri" panose="020F0502020204030204" pitchFamily="34" charset="0"/>
                <a:cs typeface="Arial" panose="020B0604020202020204" pitchFamily="34" charset="0"/>
              </a:rPr>
              <a:t>… </a:t>
            </a:r>
            <a:r>
              <a:rPr lang="cs-CZ" sz="1600" i="1" dirty="0">
                <a:effectLst/>
                <a:latin typeface="Arial" panose="020B0604020202020204" pitchFamily="34" charset="0"/>
                <a:ea typeface="Calibri" panose="020F0502020204030204" pitchFamily="34" charset="0"/>
                <a:cs typeface="Arial" panose="020B0604020202020204" pitchFamily="34" charset="0"/>
              </a:rPr>
              <a:t>Vlak se už rozjel a na zbytečné dotazy už není čas, hlavně teď najít místo kam si sednout, ale proč jen je všude tolik lidí? Proč nás nutí se cpát do jednoho vlaku, když mohou poslat dva? Proč nám slibují blahobyt, když nemáme ani pohodlí? Možná nad tím přemýšlím až moc, a přitom se není čeho bát. Přeci nás nikde nemůžou věznit jako pokusné myši. Jediné, co teď vím, je že se těším až se zde s rodinou zabydlíme…</a:t>
            </a:r>
          </a:p>
          <a:p>
            <a:endParaRPr lang="cs-CZ" sz="1600" i="1" dirty="0">
              <a:effectLst/>
              <a:latin typeface="Arial" panose="020B0604020202020204" pitchFamily="34" charset="0"/>
              <a:ea typeface="Calibri" panose="020F0502020204030204" pitchFamily="34" charset="0"/>
              <a:cs typeface="Arial" panose="020B0604020202020204" pitchFamily="34" charset="0"/>
            </a:endParaRPr>
          </a:p>
          <a:p>
            <a:endParaRPr lang="cs-CZ" dirty="0">
              <a:latin typeface="Calibri" panose="020F0502020204030204" pitchFamily="34" charset="0"/>
              <a:cs typeface="Times New Roman" panose="02020603050405020304" pitchFamily="18" charset="0"/>
            </a:endParaRPr>
          </a:p>
          <a:p>
            <a:endParaRPr lang="cs-CZ" sz="1800" i="1" dirty="0">
              <a:effectLst/>
              <a:latin typeface="Franklin Gothic Book" panose="020B0503020102020204" pitchFamily="34" charset="0"/>
              <a:ea typeface="Calibri" panose="020F0502020204030204" pitchFamily="34" charset="0"/>
              <a:cs typeface="Times New Roman" panose="02020603050405020304" pitchFamily="18" charset="0"/>
            </a:endParaRPr>
          </a:p>
          <a:p>
            <a:endParaRPr lang="cs-CZ" i="1"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85054"/>
      </p:ext>
    </p:extLst>
  </p:cSld>
  <p:clrMapOvr>
    <a:masterClrMapping/>
  </p:clrMapOvr>
</p:sld>
</file>

<file path=ppt/theme/theme1.xml><?xml version="1.0" encoding="utf-8"?>
<a:theme xmlns:a="http://schemas.openxmlformats.org/drawingml/2006/main" name="Oříznutí">
  <a:themeElements>
    <a:clrScheme name="Oříznutí">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říznutí">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říznutí">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Override1.xml><?xml version="1.0" encoding="utf-8"?>
<a:themeOverride xmlns:a="http://schemas.openxmlformats.org/drawingml/2006/main">
  <a:clrScheme name="Oříznutí">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docProps/app.xml><?xml version="1.0" encoding="utf-8"?>
<Properties xmlns="http://schemas.openxmlformats.org/officeDocument/2006/extended-properties" xmlns:vt="http://schemas.openxmlformats.org/officeDocument/2006/docPropsVTypes">
  <Template/>
  <TotalTime>827</TotalTime>
  <Words>7384</Words>
  <Application>Microsoft Office PowerPoint</Application>
  <PresentationFormat>Širokoúhlá obrazovka</PresentationFormat>
  <Paragraphs>152</Paragraphs>
  <Slides>22</Slides>
  <Notes>0</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22</vt:i4>
      </vt:variant>
    </vt:vector>
  </HeadingPairs>
  <TitlesOfParts>
    <vt:vector size="29" baseType="lpstr">
      <vt:lpstr>Arial</vt:lpstr>
      <vt:lpstr>Calibri</vt:lpstr>
      <vt:lpstr>Calibri Light</vt:lpstr>
      <vt:lpstr>Cambria</vt:lpstr>
      <vt:lpstr>Franklin Gothic Book</vt:lpstr>
      <vt:lpstr>Oříznutí</vt:lpstr>
      <vt:lpstr>Document</vt:lpstr>
      <vt:lpstr>Terezín</vt:lpstr>
      <vt:lpstr>David B., 2.C</vt:lpstr>
      <vt:lpstr>Kamila B., 2.C</vt:lpstr>
      <vt:lpstr>Barbora T. 2.C</vt:lpstr>
      <vt:lpstr>Prezentace aplikace PowerPoint</vt:lpstr>
      <vt:lpstr>Anežka K., 2.B                     Adéla H., 2.C                    </vt:lpstr>
      <vt:lpstr>Adéla K., 2.A </vt:lpstr>
      <vt:lpstr>Prezentace aplikace PowerPoint</vt:lpstr>
      <vt:lpstr>Prezentace aplikace PowerPoint</vt:lpstr>
      <vt:lpstr>Prezentace aplikace PowerPoint</vt:lpstr>
      <vt:lpstr>Sára Abrahamová 2.B    </vt:lpstr>
      <vt:lpstr>Prezentace aplikace PowerPoint</vt:lpstr>
      <vt:lpstr>Prezentace aplikace PowerPoint</vt:lpstr>
      <vt:lpstr>Zpívám si píseň …</vt:lpstr>
      <vt:lpstr>Prezentace aplikace PowerPoint</vt:lpstr>
      <vt:lpstr>Vracím se z Terezína…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Terezín</dc:title>
  <dc:creator>NB191</dc:creator>
  <cp:lastModifiedBy>NB191</cp:lastModifiedBy>
  <cp:revision>9</cp:revision>
  <cp:lastPrinted>2022-01-03T08:29:50Z</cp:lastPrinted>
  <dcterms:created xsi:type="dcterms:W3CDTF">2021-12-28T14:49:56Z</dcterms:created>
  <dcterms:modified xsi:type="dcterms:W3CDTF">2023-10-08T06:20:20Z</dcterms:modified>
</cp:coreProperties>
</file>