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6" r:id="rId5"/>
    <p:sldId id="267" r:id="rId6"/>
    <p:sldId id="264" r:id="rId7"/>
    <p:sldId id="265" r:id="rId8"/>
    <p:sldId id="266" r:id="rId9"/>
    <p:sldId id="263" r:id="rId10"/>
    <p:sldId id="262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BCB8CC-75CC-43DE-9154-F58818CAB6B9}" v="5" dt="2023-05-09T14:11:46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3DB3A-6DCC-4261-AC9D-F2A9A16AFFA9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C4960-99DF-4D26-8E94-0F0B199B4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C4960-99DF-4D26-8E94-0F0B199B404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8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96E736-2C2E-0F90-1494-710AD6F40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1" r="39644" b="1"/>
          <a:stretch/>
        </p:blipFill>
        <p:spPr>
          <a:xfrm rot="5400000">
            <a:off x="2663952" y="-2666999"/>
            <a:ext cx="6858000" cy="12191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752" y="222065"/>
            <a:ext cx="10058400" cy="9945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Dobrošov</a:t>
            </a:r>
            <a:endParaRPr lang="cs-CZ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bsah obrázku tráva, venku, strom, obloha&#10;&#10;Popis byl vytvořen automaticky">
            <a:extLst>
              <a:ext uri="{FF2B5EF4-FFF2-40B4-BE49-F238E27FC236}">
                <a16:creationId xmlns:a16="http://schemas.microsoft.com/office/drawing/2014/main" id="{22976258-535D-E278-7C1F-04D14009E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37"/>
          <a:stretch/>
        </p:blipFill>
        <p:spPr>
          <a:xfrm>
            <a:off x="0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57D52A9-1EAC-3679-FFE2-0F63F495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546" y="350195"/>
            <a:ext cx="6921096" cy="8680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Zmar i nový život.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5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 descr="Obsah obrázku zeď, interiér&#10;&#10;Popis byl vytvořen automaticky">
            <a:extLst>
              <a:ext uri="{FF2B5EF4-FFF2-40B4-BE49-F238E27FC236}">
                <a16:creationId xmlns:a16="http://schemas.microsoft.com/office/drawing/2014/main" id="{194C8097-1798-5743-E655-770F50E6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r="41698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51BC2B-57A1-EE14-AE50-071953107AC1}"/>
              </a:ext>
            </a:extLst>
          </p:cNvPr>
          <p:cNvSpPr txBox="1"/>
          <p:nvPr/>
        </p:nvSpPr>
        <p:spPr>
          <a:xfrm>
            <a:off x="651754" y="243191"/>
            <a:ext cx="10586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Pevnost opuštěná bez výstřelu</a:t>
            </a:r>
            <a:r>
              <a:rPr lang="cs-CZ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2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 descr="Obsah obrázku ve tmě, kovové předměty, beton, cement&#10;&#10;Popis byl vytvořen automaticky">
            <a:extLst>
              <a:ext uri="{FF2B5EF4-FFF2-40B4-BE49-F238E27FC236}">
                <a16:creationId xmlns:a16="http://schemas.microsoft.com/office/drawing/2014/main" id="{E6A56313-B7E6-4CF8-A270-CFB1A2EB6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r="4536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4C0CC09-0ED9-1F5D-DC61-2336C4E5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Dnes jen mokro a chlad.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 descr="Obsah obrázku ve tmě, noc&#10;&#10;Popis byl vytvořen automaticky">
            <a:extLst>
              <a:ext uri="{FF2B5EF4-FFF2-40B4-BE49-F238E27FC236}">
                <a16:creationId xmlns:a16="http://schemas.microsoft.com/office/drawing/2014/main" id="{E2A48D51-23B3-243B-9244-B83261312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6EB3502-5EB6-2DFA-B1B3-DD124DA7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762" y="612842"/>
            <a:ext cx="12295762" cy="1391055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Stíny na stěnách, </a:t>
            </a:r>
            <a:r>
              <a:rPr lang="cs-CZ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studnti</a:t>
            </a:r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učí se o minulosti.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3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 descr="Obsah obrázku ve tmě, noc, světlo&#10;&#10;Popis byl vytvořen automaticky">
            <a:extLst>
              <a:ext uri="{FF2B5EF4-FFF2-40B4-BE49-F238E27FC236}">
                <a16:creationId xmlns:a16="http://schemas.microsoft.com/office/drawing/2014/main" id="{73F2A446-DB2E-ACB9-0E7A-A367EB828A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r="3809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8B812C1-3A43-B7AD-73B0-60D30BD8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153" y="365124"/>
            <a:ext cx="12276306" cy="1492859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Myšlenky na válku, temné podzemí.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8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E3862E-BD8C-9119-EC38-A2B12EDF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40816" r="16996"/>
          <a:stretch/>
        </p:blipFill>
        <p:spPr>
          <a:xfrm rot="5400000">
            <a:off x="2666999" y="-2667000"/>
            <a:ext cx="6858000" cy="1219200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23F39EF-F1D7-CB71-3FBA-77A3B54E1329}"/>
              </a:ext>
            </a:extLst>
          </p:cNvPr>
          <p:cNvSpPr txBox="1"/>
          <p:nvPr/>
        </p:nvSpPr>
        <p:spPr>
          <a:xfrm>
            <a:off x="1922742" y="262645"/>
            <a:ext cx="8343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Světlo na konci tunelu?</a:t>
            </a:r>
            <a:endParaRPr lang="en-GB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3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492491-0805-DB60-76F4-AE40FCD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731" y="5435024"/>
            <a:ext cx="1444269" cy="817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Ondřej Cylek 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97CED2-C2C8-2A9F-64E3-03292CEDD1B4}"/>
              </a:ext>
            </a:extLst>
          </p:cNvPr>
          <p:cNvSpPr txBox="1"/>
          <p:nvPr/>
        </p:nvSpPr>
        <p:spPr>
          <a:xfrm>
            <a:off x="3771904" y="2500009"/>
            <a:ext cx="52334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dirty="0">
                <a:solidFill>
                  <a:schemeClr val="bg1"/>
                </a:solidFill>
              </a:rPr>
              <a:t>Děkuji za pozornost</a:t>
            </a:r>
            <a:endParaRPr lang="en-GB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64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EF7923D9B79D5449BBFD6EFA3DAC1F0" ma:contentTypeVersion="8" ma:contentTypeDescription="Vytvoří nový dokument" ma:contentTypeScope="" ma:versionID="cef5baef11f34d364d77841bb75822e0">
  <xsd:schema xmlns:xsd="http://www.w3.org/2001/XMLSchema" xmlns:xs="http://www.w3.org/2001/XMLSchema" xmlns:p="http://schemas.microsoft.com/office/2006/metadata/properties" xmlns:ns2="75bcf916-7bec-49bf-b62b-d1fefcffe75c" xmlns:ns3="fe56a869-b2e1-418a-aec2-9cd562fd88c9" targetNamespace="http://schemas.microsoft.com/office/2006/metadata/properties" ma:root="true" ma:fieldsID="cf54cc52cec3f73a28a897d3243036a6" ns2:_="" ns3:_="">
    <xsd:import namespace="75bcf916-7bec-49bf-b62b-d1fefcffe75c"/>
    <xsd:import namespace="fe56a869-b2e1-418a-aec2-9cd562fd88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cf916-7bec-49bf-b62b-d1fefcffe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1475e613-7b6f-4a53-a387-b9f5e9bb0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6a869-b2e1-418a-aec2-9cd562fd88c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5134b33-af08-41a5-81fa-741059386d43}" ma:internalName="TaxCatchAll" ma:showField="CatchAllData" ma:web="fe56a869-b2e1-418a-aec2-9cd562fd88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56a869-b2e1-418a-aec2-9cd562fd88c9" xsi:nil="true"/>
    <lcf76f155ced4ddcb4097134ff3c332f xmlns="75bcf916-7bec-49bf-b62b-d1fefcffe7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982A00-0017-4F3B-AA17-254A7A4154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CF65AB-56C3-44CC-9884-317B3F156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bcf916-7bec-49bf-b62b-d1fefcffe75c"/>
    <ds:schemaRef ds:uri="fe56a869-b2e1-418a-aec2-9cd562fd88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7AE1C4-B80A-49B9-83BC-E1AB7D9EA925}">
  <ds:schemaRefs>
    <ds:schemaRef ds:uri="http://schemas.microsoft.com/office/2006/metadata/properties"/>
    <ds:schemaRef ds:uri="http://schemas.microsoft.com/office/infopath/2007/PartnerControls"/>
    <ds:schemaRef ds:uri="fe56a869-b2e1-418a-aec2-9cd562fd88c9"/>
    <ds:schemaRef ds:uri="75bcf916-7bec-49bf-b62b-d1fefcffe7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50</Words>
  <Application>Microsoft Office PowerPoint</Application>
  <PresentationFormat>Širokoúhlá obrazovka</PresentationFormat>
  <Paragraphs>10</Paragraphs>
  <Slides>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office theme</vt:lpstr>
      <vt:lpstr>Dobrošov</vt:lpstr>
      <vt:lpstr>Zmar i nový život.</vt:lpstr>
      <vt:lpstr>Prezentace aplikace PowerPoint</vt:lpstr>
      <vt:lpstr>Dnes jen mokro a chlad.</vt:lpstr>
      <vt:lpstr>Stíny na stěnách, studnti, učí se o minulosti.</vt:lpstr>
      <vt:lpstr>Myšlenky na válku, temné podzemí.</vt:lpstr>
      <vt:lpstr>Prezentace aplikace PowerPoint</vt:lpstr>
      <vt:lpstr>Ondřej Cylek  3.B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Ondřej Cylek</cp:lastModifiedBy>
  <cp:revision>3</cp:revision>
  <dcterms:created xsi:type="dcterms:W3CDTF">2023-05-04T17:17:52Z</dcterms:created>
  <dcterms:modified xsi:type="dcterms:W3CDTF">2023-10-08T06:48:56Z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0x0101002EF7923D9B79D5449BBFD6EFA3DAC1F0</vt:lpwstr>
  </property>
</Properties>
</file>